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ms-powerpoint.changesinfo+xml" PartName="/ppt/changesInfos/changesInfo1.xml"/>
  <Override ContentType="application/vnd.openxmlformats-officedocument.presentationml.handoutMaster+xml" PartName="/ppt/handoutMasters/handout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070C0"/>
    <a:srgbClr val="00A4CA"/>
    <a:srgbClr val="CCEDF5"/>
    <a:srgbClr val="49BED9"/>
    <a:srgbClr val="CCFFFF"/>
    <a:srgbClr val="00FFFF"/>
    <a:srgbClr val="D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885" y="86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3.xml" Type="http://schemas.openxmlformats.org/officeDocument/2006/relationships/slide"/><Relationship Id="rId11" Target="slides/slide4.xml" Type="http://schemas.openxmlformats.org/officeDocument/2006/relationships/slide"/><Relationship Id="rId12" Target="slides/slide5.xml" Type="http://schemas.openxmlformats.org/officeDocument/2006/relationships/slide"/><Relationship Id="rId13" Target="slides/slide6.xml" Type="http://schemas.openxmlformats.org/officeDocument/2006/relationships/slide"/><Relationship Id="rId14" Target="slides/slide7.xml" Type="http://schemas.openxmlformats.org/officeDocument/2006/relationships/slide"/><Relationship Id="rId15" Target="slides/slide8.xml" Type="http://schemas.openxmlformats.org/officeDocument/2006/relationships/slide"/><Relationship Id="rId16" Target="slides/slide9.xml" Type="http://schemas.openxmlformats.org/officeDocument/2006/relationships/slide"/><Relationship Id="rId17" Target="slides/slide10.xml" Type="http://schemas.openxmlformats.org/officeDocument/2006/relationships/slide"/><Relationship Id="rId18" Target="slides/slide11.xml" Type="http://schemas.openxmlformats.org/officeDocument/2006/relationships/slide"/><Relationship Id="rId2" Target="handoutMasters/handoutMaster1.xml" Type="http://schemas.openxmlformats.org/officeDocument/2006/relationships/handoutMaster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Relationship Id="rId7" Target="changesInfos/changesInfo1.xml" Type="http://schemas.microsoft.com/office/2016/11/relationships/changesInfo"/><Relationship Id="rId8" Target="slides/slide1.xml" Type="http://schemas.openxmlformats.org/officeDocument/2006/relationships/slide"/><Relationship Id="rId9" Target="slides/slide2.xml" Type="http://schemas.openxmlformats.org/officeDocument/2006/relationships/slide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rnadula, Bhargavinath" userId="27d14dbd-e4a6-4265-99cd-9456555c7adf" providerId="ADAL" clId="{7575CAAC-AEAB-479D-87F9-FDD3CDA3E3DD}"/>
    <pc:docChg chg="custSel modMainMaster">
      <pc:chgData name="Dornadula, Bhargavinath" userId="27d14dbd-e4a6-4265-99cd-9456555c7adf" providerId="ADAL" clId="{7575CAAC-AEAB-479D-87F9-FDD3CDA3E3DD}" dt="2023-11-04T04:45:59.176" v="51" actId="20577"/>
      <pc:docMkLst>
        <pc:docMk/>
      </pc:docMkLst>
      <pc:sldMasterChg chg="modSldLayout">
        <pc:chgData name="Dornadula, Bhargavinath" userId="27d14dbd-e4a6-4265-99cd-9456555c7adf" providerId="ADAL" clId="{7575CAAC-AEAB-479D-87F9-FDD3CDA3E3DD}" dt="2023-11-04T04:45:59.176" v="51" actId="20577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7575CAAC-AEAB-479D-87F9-FDD3CDA3E3DD}" dt="2023-11-04T04:45:59.176" v="51" actId="20577"/>
          <pc:sldLayoutMkLst>
            <pc:docMk/>
            <pc:sldMasterMk cId="4161235756" sldId="2147483660"/>
            <pc:sldLayoutMk cId="35256956" sldId="2147483711"/>
          </pc:sldLayoutMkLst>
          <pc:spChg chg="add mod">
            <ac:chgData name="Dornadula, Bhargavinath" userId="27d14dbd-e4a6-4265-99cd-9456555c7adf" providerId="ADAL" clId="{7575CAAC-AEAB-479D-87F9-FDD3CDA3E3DD}" dt="2023-11-04T04:45:22.460" v="1"/>
            <ac:spMkLst>
              <pc:docMk/>
              <pc:sldMasterMk cId="4161235756" sldId="2147483660"/>
              <pc:sldLayoutMk cId="35256956" sldId="2147483711"/>
              <ac:spMk id="2" creationId="{BF5FB1A3-8E3F-E740-4B6E-ADCCDEEDF8F5}"/>
            </ac:spMkLst>
          </pc:spChg>
          <pc:spChg chg="del">
            <ac:chgData name="Dornadula, Bhargavinath" userId="27d14dbd-e4a6-4265-99cd-9456555c7adf" providerId="ADAL" clId="{7575CAAC-AEAB-479D-87F9-FDD3CDA3E3DD}" dt="2023-11-04T04:45:21.737" v="0" actId="478"/>
            <ac:spMkLst>
              <pc:docMk/>
              <pc:sldMasterMk cId="4161235756" sldId="2147483660"/>
              <pc:sldLayoutMk cId="35256956" sldId="2147483711"/>
              <ac:spMk id="3" creationId="{E376976A-01D6-E690-645B-57E82A42AA4D}"/>
            </ac:spMkLst>
          </pc:spChg>
          <pc:spChg chg="del">
            <ac:chgData name="Dornadula, Bhargavinath" userId="27d14dbd-e4a6-4265-99cd-9456555c7adf" providerId="ADAL" clId="{7575CAAC-AEAB-479D-87F9-FDD3CDA3E3DD}" dt="2023-11-04T04:45:21.737" v="0" actId="478"/>
            <ac:spMkLst>
              <pc:docMk/>
              <pc:sldMasterMk cId="4161235756" sldId="2147483660"/>
              <pc:sldLayoutMk cId="35256956" sldId="2147483711"/>
              <ac:spMk id="4" creationId="{8CBB10EA-970A-E32E-7947-C8A2CA67B1AE}"/>
            </ac:spMkLst>
          </pc:spChg>
          <pc:spChg chg="add mod">
            <ac:chgData name="Dornadula, Bhargavinath" userId="27d14dbd-e4a6-4265-99cd-9456555c7adf" providerId="ADAL" clId="{7575CAAC-AEAB-479D-87F9-FDD3CDA3E3DD}" dt="2023-11-04T04:45:22.460" v="1"/>
            <ac:spMkLst>
              <pc:docMk/>
              <pc:sldMasterMk cId="4161235756" sldId="2147483660"/>
              <pc:sldLayoutMk cId="35256956" sldId="2147483711"/>
              <ac:spMk id="5" creationId="{D2E90139-03E5-E864-D965-B66B68759467}"/>
            </ac:spMkLst>
          </pc:spChg>
          <pc:graphicFrameChg chg="del">
            <ac:chgData name="Dornadula, Bhargavinath" userId="27d14dbd-e4a6-4265-99cd-9456555c7adf" providerId="ADAL" clId="{7575CAAC-AEAB-479D-87F9-FDD3CDA3E3DD}" dt="2023-11-04T04:45:21.737" v="0" actId="478"/>
            <ac:graphicFrameMkLst>
              <pc:docMk/>
              <pc:sldMasterMk cId="4161235756" sldId="2147483660"/>
              <pc:sldLayoutMk cId="35256956" sldId="2147483711"/>
              <ac:graphicFrameMk id="6" creationId="{5AE84538-9A21-8818-6366-2A25C0B3F5F9}"/>
            </ac:graphicFrameMkLst>
          </pc:graphicFrameChg>
          <pc:graphicFrameChg chg="add mod modGraphic">
            <ac:chgData name="Dornadula, Bhargavinath" userId="27d14dbd-e4a6-4265-99cd-9456555c7adf" providerId="ADAL" clId="{7575CAAC-AEAB-479D-87F9-FDD3CDA3E3DD}" dt="2023-11-04T04:45:59.176" v="51" actId="20577"/>
            <ac:graphicFrameMkLst>
              <pc:docMk/>
              <pc:sldMasterMk cId="4161235756" sldId="2147483660"/>
              <pc:sldLayoutMk cId="35256956" sldId="2147483711"/>
              <ac:graphicFrameMk id="7" creationId="{CD84FD2B-621D-7DAF-A5D2-6ED8567E8C85}"/>
            </ac:graphicFrameMkLst>
          </pc:graphicFrameChg>
        </pc:sldLayoutChg>
      </pc:sldMasterChg>
    </pc:docChg>
  </pc:docChgLst>
  <pc:docChgLst>
    <pc:chgData name="Shree, Haima" userId="4ce24d71-a29b-44ff-90d7-ea4248cd4245" providerId="ADAL" clId="{411DC6F8-AFE7-4745-B932-8D22A22776A7}"/>
    <pc:docChg chg="modMainMaster">
      <pc:chgData name="Shree, Haima" userId="4ce24d71-a29b-44ff-90d7-ea4248cd4245" providerId="ADAL" clId="{411DC6F8-AFE7-4745-B932-8D22A22776A7}" dt="2024-07-18T07:45:48.816" v="2" actId="14100"/>
      <pc:docMkLst>
        <pc:docMk/>
      </pc:docMkLst>
      <pc:sldMasterChg chg="modSldLayout">
        <pc:chgData name="Shree, Haima" userId="4ce24d71-a29b-44ff-90d7-ea4248cd4245" providerId="ADAL" clId="{411DC6F8-AFE7-4745-B932-8D22A22776A7}" dt="2024-07-18T07:45:48.816" v="2" actId="14100"/>
        <pc:sldMasterMkLst>
          <pc:docMk/>
          <pc:sldMasterMk cId="4161235756" sldId="2147483660"/>
        </pc:sldMasterMkLst>
        <pc:sldLayoutChg chg="modSp mod">
          <pc:chgData name="Shree, Haima" userId="4ce24d71-a29b-44ff-90d7-ea4248cd4245" providerId="ADAL" clId="{411DC6F8-AFE7-4745-B932-8D22A22776A7}" dt="2024-07-18T07:45:48.816" v="2" actId="14100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Shree, Haima" userId="4ce24d71-a29b-44ff-90d7-ea4248cd4245" providerId="ADAL" clId="{411DC6F8-AFE7-4745-B932-8D22A22776A7}" dt="2024-07-18T07:45:36.735" v="1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  <pc:spChg chg="mod">
            <ac:chgData name="Shree, Haima" userId="4ce24d71-a29b-44ff-90d7-ea4248cd4245" providerId="ADAL" clId="{411DC6F8-AFE7-4745-B932-8D22A22776A7}" dt="2024-07-18T07:45:48.816" v="2" actId="14100"/>
            <ac:spMkLst>
              <pc:docMk/>
              <pc:sldMasterMk cId="4161235756" sldId="2147483660"/>
              <pc:sldLayoutMk cId="334231094" sldId="2147483708"/>
              <ac:spMk id="14" creationId="{B098A2C9-1655-0703-F407-017D5180CBAA}"/>
            </ac:spMkLst>
          </pc:spChg>
        </pc:sldLayoutChg>
      </pc:sldMasterChg>
    </pc:docChg>
  </pc:docChgLst>
  <pc:docChgLst>
    <pc:chgData name="Dornadula, Bhargavinath" userId="27d14dbd-e4a6-4265-99cd-9456555c7adf" providerId="ADAL" clId="{991A66B7-2B69-4CB2-B26C-6A2303FF4FB8}"/>
    <pc:docChg chg="modMainMaster">
      <pc:chgData name="Dornadula, Bhargavinath" userId="27d14dbd-e4a6-4265-99cd-9456555c7adf" providerId="ADAL" clId="{991A66B7-2B69-4CB2-B26C-6A2303FF4FB8}" dt="2024-06-20T05:27:41.644" v="1" actId="20577"/>
      <pc:docMkLst>
        <pc:docMk/>
      </pc:docMkLst>
      <pc:sldMasterChg chg="modSldLayout">
        <pc:chgData name="Dornadula, Bhargavinath" userId="27d14dbd-e4a6-4265-99cd-9456555c7adf" providerId="ADAL" clId="{991A66B7-2B69-4CB2-B26C-6A2303FF4FB8}" dt="2024-06-20T05:27:41.644" v="1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991A66B7-2B69-4CB2-B26C-6A2303FF4FB8}" dt="2024-06-20T05:27:41.644" v="1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991A66B7-2B69-4CB2-B26C-6A2303FF4FB8}" dt="2024-06-20T05:27:41.644" v="1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addSp modSp">
          <pc:chgData name="Dornadula, Bhargavinath" userId="27d14dbd-e4a6-4265-99cd-9456555c7adf" providerId="ADAL" clId="{991A66B7-2B69-4CB2-B26C-6A2303FF4FB8}" dt="2024-06-20T05:27:18.706" v="0"/>
          <pc:sldLayoutMkLst>
            <pc:docMk/>
            <pc:sldMasterMk cId="4161235756" sldId="2147483660"/>
            <pc:sldLayoutMk cId="623063090" sldId="2147483709"/>
          </pc:sldLayoutMkLst>
          <pc:spChg chg="add mod">
            <ac:chgData name="Dornadula, Bhargavinath" userId="27d14dbd-e4a6-4265-99cd-9456555c7adf" providerId="ADAL" clId="{991A66B7-2B69-4CB2-B26C-6A2303FF4FB8}" dt="2024-06-20T05:27:18.706" v="0"/>
            <ac:spMkLst>
              <pc:docMk/>
              <pc:sldMasterMk cId="4161235756" sldId="2147483660"/>
              <pc:sldLayoutMk cId="623063090" sldId="2147483709"/>
              <ac:spMk id="4" creationId="{522E1EA9-6935-AE4A-A99E-9FEC657F450D}"/>
            </ac:spMkLst>
          </pc:spChg>
          <pc:spChg chg="add mod">
            <ac:chgData name="Dornadula, Bhargavinath" userId="27d14dbd-e4a6-4265-99cd-9456555c7adf" providerId="ADAL" clId="{991A66B7-2B69-4CB2-B26C-6A2303FF4FB8}" dt="2024-06-20T05:27:18.706" v="0"/>
            <ac:spMkLst>
              <pc:docMk/>
              <pc:sldMasterMk cId="4161235756" sldId="2147483660"/>
              <pc:sldLayoutMk cId="623063090" sldId="2147483709"/>
              <ac:spMk id="6" creationId="{213DEAF2-B137-0AFA-6194-57B7076003F8}"/>
            </ac:spMkLst>
          </pc:spChg>
        </pc:sldLayoutChg>
      </pc:sldMasterChg>
    </pc:docChg>
  </pc:docChgLst>
  <pc:docChgLst>
    <pc:chgData name="Shree, Haima" userId="4ce24d71-a29b-44ff-90d7-ea4248cd4245" providerId="ADAL" clId="{EFF58BF7-26E6-4853-8ACA-DCF611C16C0A}"/>
    <pc:docChg chg="modMainMaster">
      <pc:chgData name="Shree, Haima" userId="4ce24d71-a29b-44ff-90d7-ea4248cd4245" providerId="ADAL" clId="{EFF58BF7-26E6-4853-8ACA-DCF611C16C0A}" dt="2024-08-14T06:25:08.211" v="0" actId="20577"/>
      <pc:docMkLst>
        <pc:docMk/>
      </pc:docMkLst>
      <pc:sldMasterChg chg="modSldLayout">
        <pc:chgData name="Shree, Haima" userId="4ce24d71-a29b-44ff-90d7-ea4248cd4245" providerId="ADAL" clId="{EFF58BF7-26E6-4853-8ACA-DCF611C16C0A}" dt="2024-08-14T06:25:08.211" v="0" actId="20577"/>
        <pc:sldMasterMkLst>
          <pc:docMk/>
          <pc:sldMasterMk cId="4161235756" sldId="2147483660"/>
        </pc:sldMasterMkLst>
        <pc:sldLayoutChg chg="modSp mod">
          <pc:chgData name="Shree, Haima" userId="4ce24d71-a29b-44ff-90d7-ea4248cd4245" providerId="ADAL" clId="{EFF58BF7-26E6-4853-8ACA-DCF611C16C0A}" dt="2024-08-14T06:25:08.211" v="0" actId="20577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Shree, Haima" userId="4ce24d71-a29b-44ff-90d7-ea4248cd4245" providerId="ADAL" clId="{EFF58BF7-26E6-4853-8ACA-DCF611C16C0A}" dt="2024-08-14T06:25:08.211" v="0" actId="20577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</pc:sldLayoutChg>
      </pc:sldMasterChg>
    </pc:docChg>
  </pc:docChgLst>
  <pc:docChgLst>
    <pc:chgData name="Dornadula, Bhargavinath" userId="27d14dbd-e4a6-4265-99cd-9456555c7adf" providerId="ADAL" clId="{AC1B3FE1-B223-44E4-89F9-3FCCEE58EB7C}"/>
    <pc:docChg chg="custSel modMainMaster">
      <pc:chgData name="Dornadula, Bhargavinath" userId="27d14dbd-e4a6-4265-99cd-9456555c7adf" providerId="ADAL" clId="{AC1B3FE1-B223-44E4-89F9-3FCCEE58EB7C}" dt="2024-03-26T11:49:55.360" v="5" actId="962"/>
      <pc:docMkLst>
        <pc:docMk/>
      </pc:docMkLst>
      <pc:sldMasterChg chg="modSldLayout">
        <pc:chgData name="Dornadula, Bhargavinath" userId="27d14dbd-e4a6-4265-99cd-9456555c7adf" providerId="ADAL" clId="{AC1B3FE1-B223-44E4-89F9-3FCCEE58EB7C}" dt="2024-03-26T11:49:55.360" v="5" actId="962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AC1B3FE1-B223-44E4-89F9-3FCCEE58EB7C}" dt="2024-03-26T11:49:55.360" v="5" actId="962"/>
          <pc:sldLayoutMkLst>
            <pc:docMk/>
            <pc:sldMasterMk cId="4161235756" sldId="2147483660"/>
            <pc:sldLayoutMk cId="452113881" sldId="2147483700"/>
          </pc:sldLayoutMkLst>
          <pc:spChg chg="del">
            <ac:chgData name="Dornadula, Bhargavinath" userId="27d14dbd-e4a6-4265-99cd-9456555c7adf" providerId="ADAL" clId="{AC1B3FE1-B223-44E4-89F9-3FCCEE58EB7C}" dt="2024-03-26T11:49:19.107" v="2" actId="478"/>
            <ac:spMkLst>
              <pc:docMk/>
              <pc:sldMasterMk cId="4161235756" sldId="2147483660"/>
              <pc:sldLayoutMk cId="452113881" sldId="2147483700"/>
              <ac:spMk id="27" creationId="{B2F6F3E6-45D1-55FC-2251-ED1CDDF8CA87}"/>
            </ac:spMkLst>
          </pc:spChg>
          <pc:spChg chg="add mod">
            <ac:chgData name="Dornadula, Bhargavinath" userId="27d14dbd-e4a6-4265-99cd-9456555c7adf" providerId="ADAL" clId="{AC1B3FE1-B223-44E4-89F9-3FCCEE58EB7C}" dt="2024-03-26T11:49:55.360" v="5" actId="962"/>
            <ac:spMkLst>
              <pc:docMk/>
              <pc:sldMasterMk cId="4161235756" sldId="2147483660"/>
              <pc:sldLayoutMk cId="452113881" sldId="2147483700"/>
              <ac:spMk id="30" creationId="{261986C2-79E2-4233-366F-A00ECB897480}"/>
            </ac:spMkLst>
          </pc:spChg>
        </pc:sldLayoutChg>
        <pc:sldLayoutChg chg="addSp delSp modSp">
          <pc:chgData name="Dornadula, Bhargavinath" userId="27d14dbd-e4a6-4265-99cd-9456555c7adf" providerId="ADAL" clId="{AC1B3FE1-B223-44E4-89F9-3FCCEE58EB7C}" dt="2024-03-26T10:58:47.303" v="1"/>
          <pc:sldLayoutMkLst>
            <pc:docMk/>
            <pc:sldMasterMk cId="4161235756" sldId="2147483660"/>
            <pc:sldLayoutMk cId="620098004" sldId="2147483712"/>
          </pc:sldLayoutMkLst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" creationId="{30585D00-C3F5-58AB-0156-0444BF54CD89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" creationId="{1E7484A4-ECF8-AD82-8636-5EE0256EC2BA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" creationId="{94E82B42-4D84-9A05-FD03-0CDDFD8BBB2B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5" creationId="{BBAC1350-B074-5E02-CCC2-AB9E85AB63F5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6" creationId="{53439347-F09D-47C6-E1B6-2B3DE723C783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7" creationId="{8454305D-58E8-2AE4-CFE3-C458F2853444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8" creationId="{C155B411-9854-BC56-C6E4-185B0D76FF82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9" creationId="{5D503056-927A-D85C-7A3D-A1665D0E610A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2" creationId="{9C78449B-78B6-9584-8AAD-4C04CF7FA1EE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3" creationId="{C6A7A92B-B7D9-6C25-5E7E-CBA7327D5143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4" creationId="{CCFF96A8-4F10-571A-CBD5-97429F488C9B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5" creationId="{9F98333D-287A-76CA-651A-735CBA297D4C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6" creationId="{FC50295E-886B-EFC4-295B-EDFCC7E47D7E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7" creationId="{FEBC5F82-928C-D34D-A642-FDDD3638D5ED}"/>
            </ac:spMkLst>
          </pc:spChg>
          <pc:spChg chg="add 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" creationId="{3D46BFAF-5D6C-B7F1-D0C8-C58E811FEFE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0" creationId="{C3B35F7D-71B1-D570-57AA-6C4FD318977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1" creationId="{C0CE8504-5540-54B8-5B68-B76094572D71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" creationId="{44BCD973-7CB3-49E1-87BA-68FE2F8E785A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23" creationId="{088C0E89-020A-C474-C48A-CD5C90813AD4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24" creationId="{13BEF415-7D3B-93D5-850A-3610D7A87A3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5" creationId="{BF085437-FC30-BE28-7197-30AB75C791F9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26" creationId="{EA000A08-4BF7-7ED6-4DBB-710EF5F92BA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7" creationId="{877EBB71-DB91-3177-1D2C-934A4DC2A6B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8" creationId="{21952F20-DD88-27F2-D217-48166F7D0D8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9" creationId="{A8F8DEE7-5D9C-F273-A6CB-D1EDE8D066D0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0" creationId="{52AA085A-4232-C5FD-CC05-81102E57E7EC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1" creationId="{45620ABD-0565-F666-7FA5-1AB13A803B4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2" creationId="{3F5D2BE6-7921-6751-65E6-06BDDB654FAE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3" creationId="{96DA6681-8084-4CC6-5444-2B24EB2C0A5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4" creationId="{F2D244F5-FF70-6E1C-DCD6-B9014647FE1E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5" creationId="{99073A41-CCA9-A4F7-0CCC-F397C27147B6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6" creationId="{3E09A4ED-EC56-8816-1AFF-1F2402B09BC6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7" creationId="{4E3A2DED-5ED5-29D0-D981-C2972B0C08A4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8" creationId="{6A68B68B-52AC-62E8-60A4-FE173E49F32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39" creationId="{298DC538-BDE8-9D95-46C6-35B118E3BD0B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0" creationId="{3FFF8684-3C0A-C458-1BBC-8DDE929E1CD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1" creationId="{46AC5A91-89C4-C60C-3264-7DD3949A31C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2" creationId="{CDEAB825-79D6-167F-2756-B1EB877EBC8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3" creationId="{1D12BB8F-6DA3-27A8-2DA7-F2F6E98C8131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4" creationId="{2513D60B-3015-9CF8-41A7-03BAEA21EF2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5" creationId="{9B9BAD52-9DDB-220F-17BF-CC6B9FEE125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6" creationId="{71F4EACD-3C36-9155-520B-D5D314F64330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7" creationId="{CEB2D230-4D03-5B58-941C-017006A1A49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8" creationId="{0367AE69-75B7-F268-EC15-A64B7EF6C1A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49" creationId="{55BA9F8F-4A6C-7154-0D4C-9B9BA218C56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50" creationId="{4E81C55A-364D-E8C2-8177-C3E8022A15CC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1" creationId="{B1C71E2E-9FD3-9D40-7B2D-19DCBB3A8492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2" creationId="{E61F9A80-5685-3DF5-54D0-E03B3CCE9525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3" creationId="{ACC49A89-40B2-0FA8-5EC6-182EBE8F8A84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4" creationId="{91FB4134-8A43-4BDE-3F0D-EB41363CD1E6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5" creationId="{0B95F82D-ACAA-E618-2B2C-805CA59840D7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6" creationId="{5280A55E-2A51-8B74-98DA-A2146B9A455F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7" creationId="{2CAFB30F-13BD-F4AD-73A3-9F9DD7B9BBD4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8" creationId="{99CB8E6F-AE5C-1225-1B2B-73BE128F32D3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59" creationId="{05335171-4391-B6B4-76AA-6B30DBD8F27E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60" creationId="{BADB5724-8D36-D13A-B341-24F9B63D7AE1}"/>
            </ac:spMkLst>
          </pc:spChg>
          <pc:spChg chg="del">
            <ac:chgData name="Dornadula, Bhargavinath" userId="27d14dbd-e4a6-4265-99cd-9456555c7adf" providerId="ADAL" clId="{AC1B3FE1-B223-44E4-89F9-3FCCEE58EB7C}" dt="2024-03-26T10:58:36.766" v="0" actId="478"/>
            <ac:spMkLst>
              <pc:docMk/>
              <pc:sldMasterMk cId="4161235756" sldId="2147483660"/>
              <pc:sldLayoutMk cId="620098004" sldId="2147483712"/>
              <ac:spMk id="61" creationId="{CEFD04D3-D1CC-2CFA-D1BB-D860626EF37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76" creationId="{7D0C812D-D2E7-9DF9-0C93-F038F9D4839B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77" creationId="{9CCFE7EE-28B5-B6E9-4046-BC5BC338A0BC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78" creationId="{C97A9CCB-A904-C86C-5F8B-F9327B31B5D0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79" creationId="{E1B1F012-19E8-76F9-3046-08E415CB0A3B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0" creationId="{2C4E1397-F1FF-23ED-E00E-0A3FC668603C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1" creationId="{D9B1D516-50E1-D793-463E-91A3D629C1D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2" creationId="{EBF02663-8C4E-0C4C-95F7-D61F77D4C9CB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3" creationId="{D6C3596C-2FC2-7976-C5FC-E52C9B4C4221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4" creationId="{7EA816D1-B01C-E3E4-676B-04298499F5EF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5" creationId="{10B32D6C-D43D-9539-49B8-84FAA7FE686F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6" creationId="{29A134DE-25D4-C5CB-39BD-FC11F6784128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7" creationId="{15382292-A74C-798E-2012-463C92CE5A3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8" creationId="{25CFD24E-D968-0E2B-FDF7-E4C6351AD674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89" creationId="{4D6BACF3-1408-0870-541D-649A00C907DA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0" creationId="{3BDFAAF8-8D0B-FB4C-C7D9-6F1A4B33074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1" creationId="{61450611-CE09-976E-115A-B862F9592B4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2" creationId="{6AB36ABF-0693-A74D-EA09-63E313DD2C00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3" creationId="{EAA9778E-789F-874D-4284-55281D6E8690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4" creationId="{8ECFCC94-1F2B-661F-FB11-1EC3CDD464B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5" creationId="{B8C09993-B77A-BB00-1670-F50F43CB8A3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6" creationId="{CD224D79-7FD3-0979-0097-6F8B0234803E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7" creationId="{40828296-3EF0-DE6D-731C-FBF46390D83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8" creationId="{86E29B5F-73D1-8B01-080A-9C1C67A4EC3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199" creationId="{6E6627CD-387E-7CB8-277C-E5094C84E3B1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14" creationId="{7CD12D99-0904-4812-C52D-D5826E66A33C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15" creationId="{128BAC45-D5E7-43A1-EB76-8E1564208D44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16" creationId="{A2EA12C4-05A9-4226-A5E0-3AE41888ED0B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1" creationId="{70E36DFC-4298-EE78-BE42-D166FB0343B6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2" creationId="{1F9C3ED0-F099-E8DF-37C9-3A754F2C07C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4" creationId="{7203899A-AB7E-AFBA-BD89-DED4617E051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5" creationId="{7BACA316-CC4B-4612-1957-A378F284CB0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7" creationId="{12432A87-E55B-A026-4F91-D321B2800C82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28" creationId="{920E036B-18D8-7A38-CE7C-1C63054D74AD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0" creationId="{2E51C839-02AB-6221-63CE-20C064470DE6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1" creationId="{2650F4ED-5A9B-1603-414E-0D1D7FEC32F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3" creationId="{16946A10-3AC6-33E6-2579-764C76F4F51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4" creationId="{50863E68-DB61-9DF2-EDD3-412C4B59C10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6" creationId="{2B838B89-0F8C-324A-E962-A6A06C980D8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7" creationId="{EAA0E5B0-42E6-BC0D-EC33-3D31E66DC26A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39" creationId="{47432F28-9A45-EAB1-F7EE-36BF1A1BD5C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0" creationId="{F86CE3F3-C6DC-F7C8-5480-CDB664EF5D6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2" creationId="{6F74A8A6-FB90-31A5-465E-03E65AE2F077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3" creationId="{726FF426-E72F-1DB8-1A72-D44C5DBBE971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5" creationId="{636FFA02-5237-4012-FA01-FD90432B340E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6" creationId="{475198C9-80E2-42E3-A4A7-BBF0594A1353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8" creationId="{5EBE6475-7453-DCBA-2725-258799920866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49" creationId="{6DCA2130-602E-9151-975F-44A71F0791AF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51" creationId="{AFA95560-9F83-2D1B-D2A4-2B12ECC1F035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52" creationId="{D7460880-04A4-8688-9A44-121DAC46D4A9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54" creationId="{54D811C5-0592-78A7-0B2A-5EC6B2C801A4}"/>
            </ac:spMkLst>
          </pc:spChg>
          <pc:spChg chg="mod">
            <ac:chgData name="Dornadula, Bhargavinath" userId="27d14dbd-e4a6-4265-99cd-9456555c7adf" providerId="ADAL" clId="{AC1B3FE1-B223-44E4-89F9-3FCCEE58EB7C}" dt="2024-03-26T10:58:47.303" v="1"/>
            <ac:spMkLst>
              <pc:docMk/>
              <pc:sldMasterMk cId="4161235756" sldId="2147483660"/>
              <pc:sldLayoutMk cId="620098004" sldId="2147483712"/>
              <ac:spMk id="255" creationId="{89BD6208-BD9B-BB47-2DC0-2B7F65C4146C}"/>
            </ac:spMkLst>
          </pc:spChg>
          <pc:grpChg chg="add 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19" creationId="{8A60D3FD-2DA0-3BBA-E01B-67E483DE54DD}"/>
            </ac:grpSpMkLst>
          </pc:grpChg>
          <pc:grpChg chg="del">
            <ac:chgData name="Dornadula, Bhargavinath" userId="27d14dbd-e4a6-4265-99cd-9456555c7adf" providerId="ADAL" clId="{AC1B3FE1-B223-44E4-89F9-3FCCEE58EB7C}" dt="2024-03-26T10:58:36.766" v="0" actId="478"/>
            <ac:grpSpMkLst>
              <pc:docMk/>
              <pc:sldMasterMk cId="4161235756" sldId="2147483660"/>
              <pc:sldLayoutMk cId="620098004" sldId="2147483712"/>
              <ac:grpSpMk id="62" creationId="{2A0B97CA-E24F-2C9C-B730-D559BE1E9751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0" creationId="{CF73F902-103F-E447-5D06-55058C57597E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1" creationId="{66C5DFBD-FB18-A7D1-314C-7E6BFC3B75E3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2" creationId="{F8FC9D56-AFBC-2768-5181-93F892B212D5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3" creationId="{7F04DAF3-0A4B-6FFD-6C7E-841AFE9E44C7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4" creationId="{D2A31662-3FE6-C2CD-94BF-5DC80765302B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5" creationId="{4B3D2351-B04D-2E42-A9D2-67A04C1F27C6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6" creationId="{74DA9311-F333-9EAD-DC38-8A6F69389297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7" creationId="{35F47176-B24D-54F9-25E2-76246A00B9ED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8" creationId="{75627A0F-2AD4-94E5-7A9A-C4857F8BF241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09" creationId="{7823673B-4613-C075-3FEE-BDB335F4782B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10" creationId="{BD3BE79C-1BA2-2408-6AE8-7E28A3370997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11" creationId="{049D49A1-CD5A-4524-1B11-7CF1468DC66C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12" creationId="{9708995A-D9DF-7B25-99C4-E053203F6028}"/>
            </ac:grpSpMkLst>
          </pc:grpChg>
          <pc:grpChg chg="mod">
            <ac:chgData name="Dornadula, Bhargavinath" userId="27d14dbd-e4a6-4265-99cd-9456555c7adf" providerId="ADAL" clId="{AC1B3FE1-B223-44E4-89F9-3FCCEE58EB7C}" dt="2024-03-26T10:58:47.303" v="1"/>
            <ac:grpSpMkLst>
              <pc:docMk/>
              <pc:sldMasterMk cId="4161235756" sldId="2147483660"/>
              <pc:sldLayoutMk cId="620098004" sldId="2147483712"/>
              <ac:grpSpMk id="213" creationId="{672C13E4-7067-DC4C-AECA-5511377046B5}"/>
            </ac:grpSpMkLst>
          </pc:grp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17" creationId="{EF600AC5-2F1E-ABD1-BBA6-C3E3C513455C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18" creationId="{D535EAFB-1707-308B-C7F7-33861165C896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19" creationId="{F8B26080-A061-7419-3163-0045A508B6ED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20" creationId="{6321ED6B-06DE-7051-008D-39E939043AFE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23" creationId="{4D04F178-7367-7C39-E96F-8B1B3B059617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26" creationId="{E5262F03-6A97-C98C-4012-C43D093B1609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29" creationId="{D8A69883-D125-26F8-4854-5E38DFDF2E2F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32" creationId="{CF1B29E1-45B4-1FD8-18C3-D9F73A37A5AD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35" creationId="{B129B73B-2128-9658-03D4-4C5C78D813B2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38" creationId="{31839FF0-B8E0-6EB1-55DA-6B47A3904AB9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41" creationId="{10F5F6BC-E6D8-FD3B-B1FB-DA3E8F98782A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44" creationId="{411D7ADD-98E8-804C-D420-2124D38C0F28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47" creationId="{B5F1486C-A621-500F-9ADE-994170BA3899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0" creationId="{CD0C3149-2C53-187D-3245-30C4B9186D09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3" creationId="{5772E977-B625-AE08-E35C-38493290D8FB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6" creationId="{DEABC213-3041-B48D-6DDE-8E1BFD5B597F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7" creationId="{F4F2C372-2438-B5EB-C5F4-118DFE1037D2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8" creationId="{056C200C-2476-BBF9-D09A-F09EA336CB25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59" creationId="{D6527856-E9BB-A394-00C2-B6B45140FD1B}"/>
            </ac:picMkLst>
          </pc:picChg>
          <pc:picChg chg="mod">
            <ac:chgData name="Dornadula, Bhargavinath" userId="27d14dbd-e4a6-4265-99cd-9456555c7adf" providerId="ADAL" clId="{AC1B3FE1-B223-44E4-89F9-3FCCEE58EB7C}" dt="2024-03-26T10:58:47.303" v="1"/>
            <ac:picMkLst>
              <pc:docMk/>
              <pc:sldMasterMk cId="4161235756" sldId="2147483660"/>
              <pc:sldLayoutMk cId="620098004" sldId="2147483712"/>
              <ac:picMk id="260" creationId="{ECB9704B-73A5-79F2-F77B-2E25F9BA1B7C}"/>
            </ac:picMkLst>
          </pc:picChg>
        </pc:sldLayoutChg>
      </pc:sldMasterChg>
    </pc:docChg>
  </pc:docChgLst>
  <pc:docChgLst>
    <pc:chgData name="Dornadula, Bhargavinath" userId="27d14dbd-e4a6-4265-99cd-9456555c7adf" providerId="ADAL" clId="{180C0817-815A-4703-8658-D256DA2E307A}"/>
    <pc:docChg chg="modMainMaster">
      <pc:chgData name="Dornadula, Bhargavinath" userId="27d14dbd-e4a6-4265-99cd-9456555c7adf" providerId="ADAL" clId="{180C0817-815A-4703-8658-D256DA2E307A}" dt="2024-05-31T05:05:02.081" v="4" actId="20577"/>
      <pc:docMkLst>
        <pc:docMk/>
      </pc:docMkLst>
      <pc:sldMasterChg chg="modSldLayout">
        <pc:chgData name="Dornadula, Bhargavinath" userId="27d14dbd-e4a6-4265-99cd-9456555c7adf" providerId="ADAL" clId="{180C0817-815A-4703-8658-D256DA2E307A}" dt="2024-05-31T05:05:02.081" v="4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180C0817-815A-4703-8658-D256DA2E307A}" dt="2024-05-31T04:59:43.883" v="3" actId="20577"/>
          <pc:sldLayoutMkLst>
            <pc:docMk/>
            <pc:sldMasterMk cId="4161235756" sldId="2147483660"/>
            <pc:sldLayoutMk cId="452113881" sldId="2147483700"/>
          </pc:sldLayoutMkLst>
          <pc:spChg chg="mod">
            <ac:chgData name="Dornadula, Bhargavinath" userId="27d14dbd-e4a6-4265-99cd-9456555c7adf" providerId="ADAL" clId="{180C0817-815A-4703-8658-D256DA2E307A}" dt="2024-05-31T04:59:43.883" v="3" actId="20577"/>
            <ac:spMkLst>
              <pc:docMk/>
              <pc:sldMasterMk cId="4161235756" sldId="2147483660"/>
              <pc:sldLayoutMk cId="452113881" sldId="2147483700"/>
              <ac:spMk id="9" creationId="{A8FCEDB4-FBE9-69BF-1537-D0F940FA88E4}"/>
            </ac:spMkLst>
          </pc:spChg>
        </pc:sldLayoutChg>
        <pc:sldLayoutChg chg="modSp">
          <pc:chgData name="Dornadula, Bhargavinath" userId="27d14dbd-e4a6-4265-99cd-9456555c7adf" providerId="ADAL" clId="{180C0817-815A-4703-8658-D256DA2E307A}" dt="2024-05-31T05:05:02.081" v="4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180C0817-815A-4703-8658-D256DA2E307A}" dt="2024-05-31T05:05:02.081" v="4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addSp delSp modSp mod">
          <pc:chgData name="Dornadula, Bhargavinath" userId="27d14dbd-e4a6-4265-99cd-9456555c7adf" providerId="ADAL" clId="{180C0817-815A-4703-8658-D256DA2E307A}" dt="2024-05-31T04:32:36.622" v="2" actId="6014"/>
          <pc:sldLayoutMkLst>
            <pc:docMk/>
            <pc:sldMasterMk cId="4161235756" sldId="2147483660"/>
            <pc:sldLayoutMk cId="620098004" sldId="2147483712"/>
          </pc:sldLayoutMkLst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" creationId="{4D5A1636-009F-620C-AEF4-D2E40F87DDCC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" creationId="{64AB0856-69BF-A755-E150-4E9227F6F0FE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" creationId="{335713FF-4640-7784-023F-58B972DAF32B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5" creationId="{7D804201-36C4-CE43-6CA1-633D7F137EF2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6" creationId="{2C84D012-A387-7CDA-F810-B251FBE78E7E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7" creationId="{6B292A2E-5B2E-D193-B9AB-426C65FFE6E3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8" creationId="{6638BAA1-8888-B5C4-F4B9-6A8CA322D42F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9" creationId="{9D1807CA-A693-32E2-6787-4542A4F35904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2" creationId="{DC189293-F158-603A-5EF7-8D44BBBC9686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3" creationId="{C295256B-CFAC-6486-C9B1-EFBDB51A9719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4" creationId="{E1BD28D5-9E7D-A2C4-FAFB-CD8EC4576265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5" creationId="{ED4CE9EB-7E43-165D-1DD0-1BCF2EC011D3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6" creationId="{4BF2B16D-E029-CE74-2A99-9DAFE50202A8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7" creationId="{605A7972-11BD-AC86-7A05-B9551D0E4916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" creationId="{EC27162F-8A93-13FC-F145-CE5595616EEA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0" creationId="{AF2B754B-D7CD-6853-DD69-8795948E97F3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1" creationId="{0AA21DC0-7386-23AC-39C4-FB934D5B20D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2" creationId="{A47080FB-4F38-23A5-EA74-B0E0BA6F08A5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23" creationId="{EB6C60FE-8346-B8A2-E3A7-F062408C8692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24" creationId="{D869D6CA-AEAB-B533-976E-CCCC0BBA63E4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5" creationId="{5778C187-3CD2-21A7-BC49-C9B31AA40928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26" creationId="{F46F7323-0B8B-FAD5-776C-009E2F2CB8D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7" creationId="{A78ED109-0DE6-C9A1-64F5-709551C14A04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8" creationId="{5CCAFCB7-B1B4-332C-B142-29F0631D6C3B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9" creationId="{55EBFD15-7E89-6892-175C-233A9440C32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0" creationId="{2542D411-1361-9E7F-4B81-89A6AEFB0A06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1" creationId="{C026B775-6781-653F-4D7E-E284DC01DE1E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2" creationId="{1532FFE0-5366-85F1-B739-461A5AE1B2D8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3" creationId="{C185A3E7-BD8D-650E-36E1-A5FE241070C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" creationId="{495D56DF-210D-76CF-73D4-C4F41771676F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" creationId="{EEAD580A-0B60-909B-C972-DBD90774597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" creationId="{9BB56A38-ECFF-473F-34C7-A72A2B80729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" creationId="{2BA464FB-BBD5-E820-2C7D-E661079649F1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" creationId="{557BE418-E673-197D-4DAA-2519D55D7B4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9" creationId="{B2FEDD7A-FACC-889C-3746-0B9B4D0F5E6B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0" creationId="{F20C7C52-D61B-700F-D7F0-993356327AEE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1" creationId="{0146464B-70AE-34F6-F9D9-EA555339F5EE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2" creationId="{9854D549-A684-CEAA-F388-E44C4AF21B2A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3" creationId="{34114BAD-614C-A5A1-7D45-2AC9DBFA402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4" creationId="{03AFD78F-257D-9DDF-D0CD-60537D9C9A38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5" creationId="{970C5E7E-2081-3623-5C0A-A56A17C9CDC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6" creationId="{DDFB2636-784D-D3C4-2E48-F005A992068D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7" creationId="{E2073F8D-0F1E-458E-6E50-BC8235A69564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8" creationId="{B8F32D3E-144A-423C-6F7D-05040B73A5B5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49" creationId="{A0C87BE1-47A0-6FFD-80C1-C4039E7313B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50" creationId="{BDF4E0A4-4D0E-AC8A-9725-0B2923717482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1" creationId="{FAEBA385-1A1B-71EB-1D0C-2B141D079DFB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2" creationId="{6E442F23-E1BB-D710-94F7-493E1BE00519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3" creationId="{7BE58CCA-941F-6CCB-37C7-970DD23F7308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4" creationId="{2037F867-F7F8-972C-F216-D01F8F39593A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5" creationId="{576B698A-475C-7027-DA4E-D2DE72DA7ACA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6" creationId="{EC23C64E-BE5B-460E-1E6E-B07530CC2871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7" creationId="{CA84951D-43C1-492C-DA06-EAF694DC291F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8" creationId="{6E5C6676-EB6D-721E-8F2C-D5F53A3709FA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59" creationId="{4F1970DC-34A5-075A-6848-0B4EC85D789E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60" creationId="{0A673F73-2C58-7334-B499-4E5669D3C08D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61" creationId="{13871EC5-B93C-11A2-3192-BA98B1B6E2E4}"/>
            </ac:spMkLst>
          </pc:spChg>
          <pc:spChg chg="del">
            <ac:chgData name="Dornadula, Bhargavinath" userId="27d14dbd-e4a6-4265-99cd-9456555c7adf" providerId="ADAL" clId="{180C0817-815A-4703-8658-D256DA2E307A}" dt="2024-05-31T04:31:47.204" v="0" actId="478"/>
            <ac:spMkLst>
              <pc:docMk/>
              <pc:sldMasterMk cId="4161235756" sldId="2147483660"/>
              <pc:sldLayoutMk cId="620098004" sldId="2147483712"/>
              <ac:spMk id="62" creationId="{B5ADD7CE-F5F3-DAA4-B6B0-4E34F8DF3B21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76" creationId="{518F8C1F-24EA-2F60-3DDA-8AD11F52A05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77" creationId="{645B4597-7281-F962-3F2B-F7FEF0BA498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78" creationId="{C150B4A6-9417-C57E-8C47-86243D882935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79" creationId="{566D4C4F-79A1-1490-4F37-043148E5C2E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0" creationId="{21DC3EC9-9C40-7E03-EFAD-1488A9BDA283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1" creationId="{A516F8F5-146B-9B3B-54AF-11CD201F016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2" creationId="{CB1F975D-C27D-A588-EAF5-864262AB6098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3" creationId="{DFA45216-22E3-D558-75C4-84B0ECE51B0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4" creationId="{28939882-378F-F0E3-CFAD-FCF8D8F70E9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5" creationId="{FFA35105-AB6C-D5B9-153C-DCE429AB416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6" creationId="{34282432-67AE-CBDB-6D75-984CDE50B29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7" creationId="{EB32FFEE-9ED3-9BA6-B1EC-A841AEF4F98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8" creationId="{A1F2B78A-8891-28F3-2DAC-87C9CAEC4C19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89" creationId="{08EE9D7D-F5DB-BBEC-3A9F-38CCBF08277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90" creationId="{E9B921F6-DB7C-251E-E469-1377CA7AF77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191" creationId="{8A3EA134-0E2A-A7EF-3E35-E8ACE618672A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256" creationId="{030AD208-2B5D-2090-6C62-67B4C0908C08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36" creationId="{D1E1C54B-CE8D-A25A-8451-763C4CC19D06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37" creationId="{F9853450-198E-331E-FF76-77F2BEB0125B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38" creationId="{007263A0-2584-CF3A-1110-B8F54E2396D1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3" creationId="{E21BE7ED-D5D3-8391-8E06-8CFE663DAC4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4" creationId="{9DE5A6F4-0677-1FE8-4855-57ECCF76C475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6" creationId="{40EEB063-0868-AB91-3432-3BECD7615EE6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7" creationId="{D7BCC0B4-DF3F-A8F6-A853-157DDA8954C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49" creationId="{C9A85530-3CBC-BE8C-90DA-AC8B9CD4B1E7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0" creationId="{54939FD1-26E8-4E5D-2B91-22F81F3F1FC5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2" creationId="{C563001F-523D-3C7C-AA44-A67D622BFCEB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3" creationId="{80F09974-259A-1E65-9F81-6FCA2800EB8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5" creationId="{8AACB372-C050-720B-0E62-A61D5B9C5DD1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6" creationId="{8A8C8E1D-7851-77C3-FD75-0B8F01ABF5BF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8" creationId="{B5C74B9D-6ABC-458D-53C3-26CF2CC91E5D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59" creationId="{2755B3A5-6A7F-A6FC-4B95-0E9510D200BF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1" creationId="{ADF618F3-4D59-2020-8E15-548B113258CC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2" creationId="{A4E3E5A2-5677-EF7F-76FD-507BF115226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4" creationId="{2E0C08A8-46DB-93D9-F182-50B1AF656820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5" creationId="{9C588C59-7CD2-C808-BF8F-625E66805CD6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7" creationId="{3FD10109-2A8A-2FBC-B814-FBB792CFB52D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68" creationId="{66909515-ECCD-BE0E-E44B-14F0A62BA3D6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0" creationId="{B8305BCF-7362-AA9A-556E-A662B93183E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1" creationId="{E123D0C6-338E-71CE-67B0-DD34D6EC8362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3" creationId="{9207BD51-6FE1-00C9-31D1-E2D01861468A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4" creationId="{6714E44B-CED8-BD01-6122-AB84517379C5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6" creationId="{6C67DEE2-CC61-6013-B5C8-D8B3EA55AFC8}"/>
            </ac:spMkLst>
          </pc:spChg>
          <pc:spChg chg="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77" creationId="{51F06684-34E5-06B7-CA03-B9EF9891B290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3" creationId="{2EEBEB41-C8B7-2D16-FAF9-02735DF3DD16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4" creationId="{1A6B890B-482D-46E7-B2D6-990A845AC1FE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5" creationId="{F26EA96B-4E19-215D-13EC-FB8D07B9785D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6" creationId="{F3EECE30-16BC-6DC8-C7D2-F553421B031B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7" creationId="{DEBD70A7-21A2-5FD4-94A2-43E7D1A0A3A3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8" creationId="{1C07FF08-852B-A0D6-979E-80A2C60FEE3F}"/>
            </ac:spMkLst>
          </pc:spChg>
          <pc:spChg chg="add mod">
            <ac:chgData name="Dornadula, Bhargavinath" userId="27d14dbd-e4a6-4265-99cd-9456555c7adf" providerId="ADAL" clId="{180C0817-815A-4703-8658-D256DA2E307A}" dt="2024-05-31T04:31:47.921" v="1"/>
            <ac:spMkLst>
              <pc:docMk/>
              <pc:sldMasterMk cId="4161235756" sldId="2147483660"/>
              <pc:sldLayoutMk cId="620098004" sldId="2147483712"/>
              <ac:spMk id="389" creationId="{D14F8428-9207-4B2D-CDA0-C0BCFE0E1DC3}"/>
            </ac:spMkLst>
          </pc:spChg>
          <pc:grpChg chg="add 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19" creationId="{DD5E3BF9-1CD1-3394-38B7-BDBD68A806D0}"/>
            </ac:grpSpMkLst>
          </pc:grpChg>
          <pc:grpChg chg="del">
            <ac:chgData name="Dornadula, Bhargavinath" userId="27d14dbd-e4a6-4265-99cd-9456555c7adf" providerId="ADAL" clId="{180C0817-815A-4703-8658-D256DA2E307A}" dt="2024-05-31T04:31:47.204" v="0" actId="478"/>
            <ac:grpSpMkLst>
              <pc:docMk/>
              <pc:sldMasterMk cId="4161235756" sldId="2147483660"/>
              <pc:sldLayoutMk cId="620098004" sldId="2147483712"/>
              <ac:grpSpMk id="63" creationId="{69DFE149-2EC6-EDC4-640E-C8700E00D572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257" creationId="{E6722DB3-3CAE-760F-2147-F78DD03A4CE4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258" creationId="{335FEC98-50FB-1F83-F27F-1C77A612909E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259" creationId="{4F8B071F-E873-039A-CDFA-680D66A3885B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260" creationId="{D2D8257F-0253-4488-6E9F-A669EB1E092A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26" creationId="{B54EB8C1-D47C-FB02-2EE3-3777F10084E8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27" creationId="{995A62E1-8A8C-37EC-B297-B1EA53118F04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28" creationId="{EF4C8237-8829-242F-1E67-1944214FC25D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29" creationId="{8176FFFA-EA22-8514-0B0F-F4FF81B79FC9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0" creationId="{6B397947-6F67-EC28-1666-620521C316FA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1" creationId="{0CFBBDB4-8FCD-685E-EED1-3C621ED354DF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2" creationId="{2645B7C7-F9FB-E118-3EB7-BC61395B1CE4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3" creationId="{6BF3B3CD-7DDA-9621-2ED1-FAAACDAA76B5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4" creationId="{BD95120C-9D42-2748-60BC-1A14E8E480BF}"/>
            </ac:grpSpMkLst>
          </pc:grpChg>
          <pc:grpChg chg="mod">
            <ac:chgData name="Dornadula, Bhargavinath" userId="27d14dbd-e4a6-4265-99cd-9456555c7adf" providerId="ADAL" clId="{180C0817-815A-4703-8658-D256DA2E307A}" dt="2024-05-31T04:31:47.921" v="1"/>
            <ac:grpSpMkLst>
              <pc:docMk/>
              <pc:sldMasterMk cId="4161235756" sldId="2147483660"/>
              <pc:sldLayoutMk cId="620098004" sldId="2147483712"/>
              <ac:grpSpMk id="335" creationId="{F98BFD8F-7C43-49CD-3EF4-848EA814117C}"/>
            </ac:grpSpMkLst>
          </pc:grp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39" creationId="{5F52A851-19BC-EE01-32CC-3EEB375E5DAC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40" creationId="{40A19A43-C6EF-B504-8105-A9BEAE89606F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41" creationId="{6B08B8FF-5022-B39C-26E4-BDC76643BA2C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42" creationId="{8399101E-0EEE-E5D0-B127-D6DE8880A61E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45" creationId="{8E1F8244-FF59-07D4-3D5E-93AAE2482385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48" creationId="{1D3A6075-DD3F-5919-5ACA-036B88D8A2ED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51" creationId="{0218D20A-5A83-873F-8799-882920513840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54" creationId="{C36E680E-C38A-FD31-03B8-83785CA8E055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57" creationId="{824C22A0-BB23-BCD3-167D-AA93017A073C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60" creationId="{5A217CF0-EC5F-5B41-EC1F-FDFD49178C12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63" creationId="{5C91F936-7D51-D885-36EE-DD51B51B2D1B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66" creationId="{E202A4F1-5970-36A5-CEF8-393CAD1992C8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69" creationId="{5B3E26B7-244A-7FC5-9672-2414D7D16955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72" creationId="{7C1A9963-48A1-A585-BCD8-F366E78C2E30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75" creationId="{6E4A40F2-47E5-B9F9-B425-6EAD4DC95050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78" creationId="{BE7A08B7-DC00-8A95-9090-BA8E27903EBC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79" creationId="{523AE16B-CDB1-8E95-EFE1-CBA4D42AF129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80" creationId="{87FDB3D1-500B-5ADD-371A-84B3CE6AC0AD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81" creationId="{E08A8D13-78DC-A5CE-45A7-898DED2CE5D0}"/>
            </ac:picMkLst>
          </pc:picChg>
          <pc:picChg chg="mod">
            <ac:chgData name="Dornadula, Bhargavinath" userId="27d14dbd-e4a6-4265-99cd-9456555c7adf" providerId="ADAL" clId="{180C0817-815A-4703-8658-D256DA2E307A}" dt="2024-05-31T04:31:47.921" v="1"/>
            <ac:picMkLst>
              <pc:docMk/>
              <pc:sldMasterMk cId="4161235756" sldId="2147483660"/>
              <pc:sldLayoutMk cId="620098004" sldId="2147483712"/>
              <ac:picMk id="382" creationId="{6A0823D8-254F-1A66-8D72-548A56C33381}"/>
            </ac:picMkLst>
          </pc:picChg>
        </pc:sldLayoutChg>
      </pc:sldMasterChg>
    </pc:docChg>
  </pc:docChgLst>
  <pc:docChgLst>
    <pc:chgData name="Dornadula, Bhargavinath" userId="27d14dbd-e4a6-4265-99cd-9456555c7adf" providerId="ADAL" clId="{B31F42F1-7DF8-48D4-86D0-8F5E9BEF7930}"/>
    <pc:docChg chg="custSel modMainMaster">
      <pc:chgData name="Dornadula, Bhargavinath" userId="27d14dbd-e4a6-4265-99cd-9456555c7adf" providerId="ADAL" clId="{B31F42F1-7DF8-48D4-86D0-8F5E9BEF7930}" dt="2024-03-26T10:11:13.176" v="3" actId="20577"/>
      <pc:docMkLst>
        <pc:docMk/>
      </pc:docMkLst>
      <pc:sldMasterChg chg="delSldLayout modSldLayout">
        <pc:chgData name="Dornadula, Bhargavinath" userId="27d14dbd-e4a6-4265-99cd-9456555c7adf" providerId="ADAL" clId="{B31F42F1-7DF8-48D4-86D0-8F5E9BEF7930}" dt="2024-03-26T10:11:13.176" v="3" actId="20577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B31F42F1-7DF8-48D4-86D0-8F5E9BEF7930}" dt="2024-03-26T10:11:13.176" v="3" actId="20577"/>
          <pc:sldLayoutMkLst>
            <pc:docMk/>
            <pc:sldMasterMk cId="4161235756" sldId="2147483660"/>
            <pc:sldLayoutMk cId="452113881" sldId="2147483700"/>
          </pc:sldLayoutMkLst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" creationId="{507F4F3D-C349-3E8C-3DC8-91AFE807C591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3" creationId="{937F5340-AB6A-22F4-4086-1EB276C89996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4" creationId="{6CC9FC8C-2FDC-04A2-8122-169A7059D861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5" creationId="{11C3D964-2DEC-0E26-EE3B-8E2794E17BD1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6" creationId="{B4B304DB-0387-DA5F-C05D-545327AA4F5A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7" creationId="{0690ED99-B4F3-4293-B56D-CE3F40C94CE7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8" creationId="{7CFBD624-82D3-451A-5DFE-B5CD9A11C799}"/>
            </ac:spMkLst>
          </pc:spChg>
          <pc:spChg chg="mod">
            <ac:chgData name="Dornadula, Bhargavinath" userId="27d14dbd-e4a6-4265-99cd-9456555c7adf" providerId="ADAL" clId="{B31F42F1-7DF8-48D4-86D0-8F5E9BEF7930}" dt="2024-03-26T10:11:13.176" v="3" actId="20577"/>
            <ac:spMkLst>
              <pc:docMk/>
              <pc:sldMasterMk cId="4161235756" sldId="2147483660"/>
              <pc:sldLayoutMk cId="452113881" sldId="2147483700"/>
              <ac:spMk id="9" creationId="{A8FCEDB4-FBE9-69BF-1537-D0F940FA88E4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2" creationId="{19F7FF73-3BCE-9245-CECD-16D3B788EA72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3" creationId="{A5FF7020-AB04-C656-4BE6-32E436905D0E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5" creationId="{E62ADA48-4920-8965-DA64-2E48274F6358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6" creationId="{CE718CBA-CC33-D969-2B63-4044980E77AB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7" creationId="{A2855129-D0E5-BB93-875D-D6D5FB9F9F73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18" creationId="{E0151354-6F03-BB4F-ADD2-EF6AE05F45A9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0" creationId="{6D4661F9-1C87-7C32-5967-55AA9E8F1DEB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2" creationId="{39B88A7A-8F64-D010-9DD3-5E0599BD5050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3" creationId="{7F295C4B-C2E0-BDA5-FFD6-A602171CED2E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5" creationId="{9C0D30F1-1489-FF7B-78FA-A6BE13419E50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6" creationId="{96B0BA14-E694-EA07-D4B3-E568AA864233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7" creationId="{B2F6F3E6-45D1-55FC-2251-ED1CDDF8CA87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8" creationId="{F6AC5B37-D55C-09B3-2386-CF44634F6537}"/>
            </ac:spMkLst>
          </pc:spChg>
          <pc:spChg chg="add mod">
            <ac:chgData name="Dornadula, Bhargavinath" userId="27d14dbd-e4a6-4265-99cd-9456555c7adf" providerId="ADAL" clId="{B31F42F1-7DF8-48D4-86D0-8F5E9BEF7930}" dt="2024-03-26T10:10:58.892" v="1"/>
            <ac:spMkLst>
              <pc:docMk/>
              <pc:sldMasterMk cId="4161235756" sldId="2147483660"/>
              <pc:sldLayoutMk cId="452113881" sldId="2147483700"/>
              <ac:spMk id="29" creationId="{545BCF60-7087-03B4-A4B7-472936CC5B42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65" creationId="{D5A77C52-2520-6658-1397-C69D2397F486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66" creationId="{C30D39CC-7C3F-B7C5-7508-6C934FA72B2B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67" creationId="{4E406A9A-DA89-D3BB-DCFD-A807CC6E220A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68" creationId="{4B892A00-DD41-46DC-E828-B0CBD55E6DC8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69" creationId="{ADA9E57E-E0A0-ABF4-32EA-B6335A61CB55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0" creationId="{3438A88F-E38D-38A8-0EA0-2DE70334F2B5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1" creationId="{0DABEA90-BA82-D5AC-1920-C12D728532E3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2" creationId="{7C634BD7-D2F2-DCA6-5771-8256731E46C1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3" creationId="{7F4C493F-F52F-400B-8A92-689925011EDE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4" creationId="{5C9A32E0-EAA6-1CF8-766B-A1B5F32E4F06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5" creationId="{B2A02A9E-A5BD-E94B-E3A2-4626BC846B11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6" creationId="{A3CC8CBF-E1D6-50C2-C086-E36A02F7CB9C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7" creationId="{62CF385D-7494-65F9-B536-DA1F166A16A2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8" creationId="{812844ED-B9B0-0656-BCDA-606E67E148A5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79" creationId="{FA728C01-BB0A-6021-EDBE-BC0912162F7A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0" creationId="{4BF55D63-9DCE-E0FC-94B7-29895B823868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1" creationId="{F0830C19-DFAA-1833-F9FD-48F08ADF4345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2" creationId="{6EF86870-DA27-688A-07FF-D6A3ACF2D278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3" creationId="{0C212C8E-6E07-22AE-FD65-B4E194547AB8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4" creationId="{0A9B121A-694C-D867-408B-35D5C2CFDB50}"/>
            </ac:spMkLst>
          </pc:spChg>
          <pc:spChg chg="del">
            <ac:chgData name="Dornadula, Bhargavinath" userId="27d14dbd-e4a6-4265-99cd-9456555c7adf" providerId="ADAL" clId="{B31F42F1-7DF8-48D4-86D0-8F5E9BEF7930}" dt="2024-03-26T10:10:58.139" v="0" actId="478"/>
            <ac:spMkLst>
              <pc:docMk/>
              <pc:sldMasterMk cId="4161235756" sldId="2147483660"/>
              <pc:sldLayoutMk cId="452113881" sldId="2147483700"/>
              <ac:spMk id="85" creationId="{CF9EF25D-2DED-410E-774F-05221BAEF7CB}"/>
            </ac:spMkLst>
          </pc:spChg>
        </pc:sldLayoutChg>
        <pc:sldLayoutChg chg="del">
          <pc:chgData name="Dornadula, Bhargavinath" userId="27d14dbd-e4a6-4265-99cd-9456555c7adf" providerId="ADAL" clId="{B31F42F1-7DF8-48D4-86D0-8F5E9BEF7930}" dt="2024-03-26T10:11:07.351" v="2" actId="2696"/>
          <pc:sldLayoutMkLst>
            <pc:docMk/>
            <pc:sldMasterMk cId="4161235756" sldId="2147483660"/>
            <pc:sldLayoutMk cId="3668674414" sldId="2147483713"/>
          </pc:sldLayoutMkLst>
        </pc:sldLayoutChg>
      </pc:sldMasterChg>
    </pc:docChg>
  </pc:docChgLst>
  <pc:docChgLst>
    <pc:chgData name="Dornadula, Bhargavinath" userId="27d14dbd-e4a6-4265-99cd-9456555c7adf" providerId="ADAL" clId="{F48FFB1F-C70F-49E8-A15F-7073DE551CFF}"/>
    <pc:docChg chg="modMainMaster">
      <pc:chgData name="Dornadula, Bhargavinath" userId="27d14dbd-e4a6-4265-99cd-9456555c7adf" providerId="ADAL" clId="{F48FFB1F-C70F-49E8-A15F-7073DE551CFF}" dt="2024-03-27T10:06:19.564" v="2" actId="20577"/>
      <pc:docMkLst>
        <pc:docMk/>
      </pc:docMkLst>
      <pc:sldMasterChg chg="modSldLayout">
        <pc:chgData name="Dornadula, Bhargavinath" userId="27d14dbd-e4a6-4265-99cd-9456555c7adf" providerId="ADAL" clId="{F48FFB1F-C70F-49E8-A15F-7073DE551CFF}" dt="2024-03-27T10:06:19.564" v="2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F48FFB1F-C70F-49E8-A15F-7073DE551CFF}" dt="2024-03-27T10:06:19.564" v="2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F48FFB1F-C70F-49E8-A15F-7073DE551CFF}" dt="2024-03-27T10:06:19.564" v="2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addSp delSp modSp">
          <pc:chgData name="Dornadula, Bhargavinath" userId="27d14dbd-e4a6-4265-99cd-9456555c7adf" providerId="ADAL" clId="{F48FFB1F-C70F-49E8-A15F-7073DE551CFF}" dt="2024-03-27T10:04:33.711" v="1"/>
          <pc:sldLayoutMkLst>
            <pc:docMk/>
            <pc:sldMasterMk cId="4161235756" sldId="2147483660"/>
            <pc:sldLayoutMk cId="620098004" sldId="2147483712"/>
          </pc:sldLayoutMkLst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2" creationId="{30585D00-C3F5-58AB-0156-0444BF54CD89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3" creationId="{1E7484A4-ECF8-AD82-8636-5EE0256EC2BA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4" creationId="{94E82B42-4D84-9A05-FD03-0CDDFD8BBB2B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5" creationId="{BBAC1350-B074-5E02-CCC2-AB9E85AB63F5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6" creationId="{53439347-F09D-47C6-E1B6-2B3DE723C783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7" creationId="{8454305D-58E8-2AE4-CFE3-C458F2853444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8" creationId="{C155B411-9854-BC56-C6E4-185B0D76FF82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9" creationId="{5D503056-927A-D85C-7A3D-A1665D0E610A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2" creationId="{9C78449B-78B6-9584-8AAD-4C04CF7FA1EE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3" creationId="{C6A7A92B-B7D9-6C25-5E7E-CBA7327D5143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4" creationId="{CCFF96A8-4F10-571A-CBD5-97429F488C9B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5" creationId="{9F98333D-287A-76CA-651A-735CBA297D4C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6" creationId="{FC50295E-886B-EFC4-295B-EDFCC7E47D7E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7" creationId="{FEBC5F82-928C-D34D-A642-FDDD3638D5ED}"/>
            </ac:spMkLst>
          </pc:spChg>
          <pc:spChg chg="del">
            <ac:chgData name="Dornadula, Bhargavinath" userId="27d14dbd-e4a6-4265-99cd-9456555c7adf" providerId="ADAL" clId="{F48FFB1F-C70F-49E8-A15F-7073DE551CFF}" dt="2024-03-27T10:04:19.037" v="0" actId="478"/>
            <ac:spMkLst>
              <pc:docMk/>
              <pc:sldMasterMk cId="4161235756" sldId="2147483660"/>
              <pc:sldLayoutMk cId="620098004" sldId="2147483712"/>
              <ac:spMk id="18" creationId="{3D46BFAF-5D6C-B7F1-D0C8-C58E811FEFE3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3" creationId="{EB6C60FE-8346-B8A2-E3A7-F062408C8692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4" creationId="{D869D6CA-AEAB-B533-976E-CCCC0BBA63E4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6" creationId="{F46F7323-0B8B-FAD5-776C-009E2F2CB8D7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1" creationId="{FAEBA385-1A1B-71EB-1D0C-2B141D079DFB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2" creationId="{6E442F23-E1BB-D710-94F7-493E1BE00519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3" creationId="{7BE58CCA-941F-6CCB-37C7-970DD23F7308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4" creationId="{2037F867-F7F8-972C-F216-D01F8F39593A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5" creationId="{576B698A-475C-7027-DA4E-D2DE72DA7ACA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6" creationId="{EC23C64E-BE5B-460E-1E6E-B07530CC2871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7" creationId="{CA84951D-43C1-492C-DA06-EAF694DC291F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8" creationId="{6E5C6676-EB6D-721E-8F2C-D5F53A3709FA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59" creationId="{4F1970DC-34A5-075A-6848-0B4EC85D789E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60" creationId="{0A673F73-2C58-7334-B499-4E5669D3C08D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61" creationId="{13871EC5-B93C-11A2-3192-BA98B1B6E2E4}"/>
            </ac:spMkLst>
          </pc:spChg>
          <pc:spChg chg="add 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62" creationId="{B5ADD7CE-F5F3-DAA4-B6B0-4E34F8DF3B21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28" creationId="{1257BED3-7D4D-569A-8E7F-01006D26328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29" creationId="{2F5C9996-BECB-FB3F-331B-FACCF23F33AB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0" creationId="{7114147D-AC14-11BF-B126-68DDDC78007E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1" creationId="{888D15EF-F634-48F6-B345-660D7B383E98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2" creationId="{9A43847E-6275-BE6A-5D85-C9124415BDA0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3" creationId="{8E8904CA-341C-6C25-7E73-3C4D2B23A36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4" creationId="{07AB89CB-2A20-CFD0-B877-332093BB5130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5" creationId="{0027BA09-D121-004C-67A0-48B19E43966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6" creationId="{17E3448E-2276-2DE7-CCF3-4EFA256BE03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7" creationId="{9E1959E7-75E1-D2D2-EF3E-798831D38901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8" creationId="{44B6A26E-6211-EBA5-A673-E6DB1AEFFD21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39" creationId="{33C4F4AC-1B74-2633-5AB5-905227C94E37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0" creationId="{23579E27-FF42-99FF-B18E-104E910533D6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1" creationId="{7E0DF70B-1D09-2473-2CE6-2EF719E5AF6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2" creationId="{6C4FFB9A-1DEF-4454-A97E-34B4548B239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3" creationId="{42554617-6D8F-63AE-1A8F-6A719CA3558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4" creationId="{DA25822E-6B23-D08C-C878-6D2F8EA44B3C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5" creationId="{70701172-958B-6DD2-0705-CF0F32066EC2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6" creationId="{A7645E32-4858-414F-2644-7B9A8D2070BA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7" creationId="{066A7577-A9DC-1B0D-8B6E-0E3528089CB7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8" creationId="{46AD5BFD-036F-2A4B-82DC-86790DCA3698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49" creationId="{F31FC2A1-BABB-2A04-38A1-A24C6C01730A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0" creationId="{592DA27B-8689-C551-149D-1F7DC2AE8B28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1" creationId="{2D25C359-AAEF-1409-C19F-1153632A31C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2" creationId="{957EB363-FDEE-46E5-0600-07E38B3811C2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3" creationId="{2D452D09-CC5D-112F-9847-69624E57484A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4" creationId="{C5380D14-2AA5-C0A9-1C72-6F40B2837A1C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5" creationId="{9E1EC197-1FDF-9ABC-5A15-28F3A6F32698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6" creationId="{A6FC8A2C-6632-57F1-7C8B-5322FFEF58D7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7" creationId="{BE6B3A02-677B-49BA-4FB6-AE2B8153827C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8" creationId="{FF07CDDB-A163-BA60-5BA8-2133ECD45A9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59" creationId="{ECB2FA3B-1E87-9AFB-202D-6DDC5A0578C5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0" creationId="{F9D5A324-6912-DBD8-BCC2-EC9036985E6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1" creationId="{6C6FAAC2-FCDC-FFF9-CEA9-69D848388767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2" creationId="{318EDF2E-1BCA-0982-2DDD-9D3590939B3E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3" creationId="{2B031DC0-1D2B-A443-3BE4-39189FB4318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4" creationId="{33C60465-FC62-7E46-A53C-0C4F9BEAE7CE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5" creationId="{AA4ABDD2-43F7-6ED9-4EA6-E39EB3256F4B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6" creationId="{53850890-A14E-69F9-6D71-53CD96F9E52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7" creationId="{AFBD89CB-ECD7-ED08-F7D0-C607F559E76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8" creationId="{E1D32EC5-5F3D-1F05-0C68-2F2CC57743AF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69" creationId="{218EA1AF-171C-1607-026E-DBB1D6B1819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0" creationId="{152DF6B8-92F9-A999-BCF3-0AF7987AFE0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1" creationId="{080C533A-E114-FF72-6B4C-D1E542D797E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2" creationId="{D0961259-3E0C-6C7D-4991-13E26D8D16F1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3" creationId="{692BC608-EA1E-9944-DE1E-4C6A9F53804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4" creationId="{8DF67E2C-952D-1FE8-D76B-B2E2A237341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175" creationId="{866C3904-95DA-2334-A2A5-CB0F1696D85F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61" creationId="{E10C897D-73F5-1179-139B-698099A16E66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62" creationId="{84D96540-F1E3-C21C-2CB3-FEC3CCC6246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63" creationId="{9E1BBE42-7F03-6306-1C1C-388E9C7FB5D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64" creationId="{A33D776E-D3DF-164D-ED58-CDDCC2AD13E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79" creationId="{4AD33993-0915-3215-17C8-536E6E21130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80" creationId="{D3C71FA8-575C-1A96-0348-6BEFE984F0B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81" creationId="{A5F9C4DC-86E4-6FA1-055B-BECC4BC186FF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86" creationId="{81854B6F-7683-F0A3-9F18-6297AE9BC925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87" creationId="{CBFBD512-C386-23E5-0939-7ADBDF8F649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89" creationId="{E45C920E-A884-F0DC-A14D-C47D123C0686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0" creationId="{F924DE35-F603-B66B-80B4-4CA30CCB8755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2" creationId="{2EFA1DE3-619B-CA38-DE7D-FAB52A86AF41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3" creationId="{1FF1B2D9-5D5D-2A4C-1C38-1DC68A5CC28C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5" creationId="{C6B0662B-3BE0-31EE-703B-14B320EEED79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6" creationId="{08DA7B1A-8648-98E3-696F-0084A5C19FD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8" creationId="{01091807-738C-0D9A-77FE-C7216E04D0A5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299" creationId="{D9C9292D-2E79-59C1-400B-058DD5236637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1" creationId="{6530829E-8FD9-01E6-B65C-3007079CDBB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2" creationId="{BC176776-E621-65ED-9EC1-24A993B696F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4" creationId="{FEDEC6A2-796F-899A-8B19-EACAC543A432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5" creationId="{B44DB3D6-B7AE-B272-B04A-D107A659CCF5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7" creationId="{04EEE535-2E54-C9D4-863A-3798E6C2AB10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08" creationId="{92DA1346-A5A1-FE98-9EBB-0C836CCBA82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0" creationId="{595A7C88-CB2A-126A-BD34-1CBD09B6997B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1" creationId="{152832D0-39CF-8B08-0A40-D684C5786504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3" creationId="{F78E45B7-B832-387E-9106-690889A33308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4" creationId="{ABE35278-B52A-81EE-AC2E-4ECD4F40A27D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6" creationId="{47A8F20B-1A0B-A035-3FC5-9C9971F4D7A3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7" creationId="{40770202-9704-4CE8-CFCE-547099F8F750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19" creationId="{70698A58-D7B2-8C80-42DC-F8AF1CCCDE26}"/>
            </ac:spMkLst>
          </pc:spChg>
          <pc:spChg chg="mod">
            <ac:chgData name="Dornadula, Bhargavinath" userId="27d14dbd-e4a6-4265-99cd-9456555c7adf" providerId="ADAL" clId="{F48FFB1F-C70F-49E8-A15F-7073DE551CFF}" dt="2024-03-27T10:04:33.711" v="1"/>
            <ac:spMkLst>
              <pc:docMk/>
              <pc:sldMasterMk cId="4161235756" sldId="2147483660"/>
              <pc:sldLayoutMk cId="620098004" sldId="2147483712"/>
              <ac:spMk id="320" creationId="{AE790F08-FC3A-795C-AB10-F0ED2F4F6F41}"/>
            </ac:spMkLst>
          </pc:spChg>
          <pc:grpChg chg="del">
            <ac:chgData name="Dornadula, Bhargavinath" userId="27d14dbd-e4a6-4265-99cd-9456555c7adf" providerId="ADAL" clId="{F48FFB1F-C70F-49E8-A15F-7073DE551CFF}" dt="2024-03-27T10:04:19.037" v="0" actId="478"/>
            <ac:grpSpMkLst>
              <pc:docMk/>
              <pc:sldMasterMk cId="4161235756" sldId="2147483660"/>
              <pc:sldLayoutMk cId="620098004" sldId="2147483712"/>
              <ac:grpSpMk id="19" creationId="{8A60D3FD-2DA0-3BBA-E01B-67E483DE54DD}"/>
            </ac:grpSpMkLst>
          </pc:grpChg>
          <pc:grpChg chg="add 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63" creationId="{69DFE149-2EC6-EDC4-640E-C8700E00D572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65" creationId="{9EE62EBD-2576-E22C-4FCD-35FE30D701B6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66" creationId="{B584E6D1-DBF1-9A00-F0B5-1863060B79DF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67" creationId="{3FB11419-0C0E-7240-810F-1F4110CEC0EC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68" creationId="{572C23E8-5611-BA38-AEAA-C294C4790F04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69" creationId="{32E79106-4580-F35F-5C0F-6414DF2C3583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0" creationId="{E161D65C-27CF-C3D4-68F2-A92C60D65E41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1" creationId="{E98CDFE0-0305-1327-12F5-9E2354F5E867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2" creationId="{6C963AAE-1F75-493C-A3EE-BDC0E5B5278B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3" creationId="{E397C7F8-D8DA-CAFA-FFA8-C7DBEC730D37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4" creationId="{7032C98F-41C2-D3EC-D778-50EB0E94F99A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5" creationId="{F208DCE5-B7B6-0A3E-FCB6-376AABCD655E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6" creationId="{74729AAD-6205-9FEB-D1C9-D632B8CAABEC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7" creationId="{DC1F5B0E-5859-C3AC-7F77-821E66E11CD9}"/>
            </ac:grpSpMkLst>
          </pc:grpChg>
          <pc:grpChg chg="mod">
            <ac:chgData name="Dornadula, Bhargavinath" userId="27d14dbd-e4a6-4265-99cd-9456555c7adf" providerId="ADAL" clId="{F48FFB1F-C70F-49E8-A15F-7073DE551CFF}" dt="2024-03-27T10:04:33.711" v="1"/>
            <ac:grpSpMkLst>
              <pc:docMk/>
              <pc:sldMasterMk cId="4161235756" sldId="2147483660"/>
              <pc:sldLayoutMk cId="620098004" sldId="2147483712"/>
              <ac:grpSpMk id="278" creationId="{FD46F88A-1A5A-3471-38EE-D91294778E72}"/>
            </ac:grpSpMkLst>
          </pc:grp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82" creationId="{88CC56D4-DBF8-2723-CC2B-8138F26F496B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83" creationId="{E695521B-455B-7CB8-D7B1-4653203C0B76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84" creationId="{FE30C30B-2180-8922-90F0-75BD5070E6FE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85" creationId="{1CACA11A-9CE9-432F-AA86-5C04AF1E1C90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88" creationId="{261BA13B-8CFF-C5C8-C4E9-E2FE5C1E9AA9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91" creationId="{D3065C7A-2C64-AF17-97C7-EA3A3AAD9512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94" creationId="{D70F3569-C798-2CA3-88B1-20A12FFF3BB7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297" creationId="{4892FCA4-6D70-F4D6-FD13-EB96B374B169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00" creationId="{97F29AAF-3B50-0D77-B354-CBB12D3E0790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03" creationId="{411AF484-D8E8-9152-44C1-12CFF7607412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06" creationId="{04140114-106C-DC73-F982-7E178B8C8149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09" creationId="{D6DF9478-FF54-95E3-A5AA-552785795D68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12" creationId="{37C3DC11-E5DD-89D6-8D72-F31A248BAD2A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15" creationId="{060F9A25-F7EB-8FC0-ABF6-8CA922C5284A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18" creationId="{2FE6DCA7-E4BB-93D8-AC97-863D8A3B4622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21" creationId="{C7C1A4AE-DD7A-3B38-B72E-80F3E60CC347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22" creationId="{C890A2FB-D01C-EBBB-6300-505542453B75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23" creationId="{14BDC2D6-3882-F86F-3815-90A83632575F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24" creationId="{B9D72BD4-C6DA-E171-D13B-3B6BFFBDE961}"/>
            </ac:picMkLst>
          </pc:picChg>
          <pc:picChg chg="mod">
            <ac:chgData name="Dornadula, Bhargavinath" userId="27d14dbd-e4a6-4265-99cd-9456555c7adf" providerId="ADAL" clId="{F48FFB1F-C70F-49E8-A15F-7073DE551CFF}" dt="2024-03-27T10:04:33.711" v="1"/>
            <ac:picMkLst>
              <pc:docMk/>
              <pc:sldMasterMk cId="4161235756" sldId="2147483660"/>
              <pc:sldLayoutMk cId="620098004" sldId="2147483712"/>
              <ac:picMk id="325" creationId="{121E390F-DBCB-3098-640D-081D7B101C18}"/>
            </ac:picMkLst>
          </pc:picChg>
        </pc:sldLayoutChg>
      </pc:sldMasterChg>
    </pc:docChg>
  </pc:docChgLst>
  <pc:docChgLst>
    <pc:chgData name="Dornadula, Bhargavinath" userId="27d14dbd-e4a6-4265-99cd-9456555c7adf" providerId="ADAL" clId="{8E170DD8-0C8B-4D61-BC5C-CA9794623D98}"/>
    <pc:docChg chg="undo custSel modMainMaster">
      <pc:chgData name="Dornadula, Bhargavinath" userId="27d14dbd-e4a6-4265-99cd-9456555c7adf" providerId="ADAL" clId="{8E170DD8-0C8B-4D61-BC5C-CA9794623D98}" dt="2024-03-28T06:56:42.956" v="12" actId="20577"/>
      <pc:docMkLst>
        <pc:docMk/>
      </pc:docMkLst>
      <pc:sldMasterChg chg="modSldLayout">
        <pc:chgData name="Dornadula, Bhargavinath" userId="27d14dbd-e4a6-4265-99cd-9456555c7adf" providerId="ADAL" clId="{8E170DD8-0C8B-4D61-BC5C-CA9794623D98}" dt="2024-03-28T06:56:42.956" v="12" actId="20577"/>
        <pc:sldMasterMkLst>
          <pc:docMk/>
          <pc:sldMasterMk cId="4161235756" sldId="2147483660"/>
        </pc:sldMasterMkLst>
        <pc:sldLayoutChg chg="modSp mod">
          <pc:chgData name="Dornadula, Bhargavinath" userId="27d14dbd-e4a6-4265-99cd-9456555c7adf" providerId="ADAL" clId="{8E170DD8-0C8B-4D61-BC5C-CA9794623D98}" dt="2024-03-28T06:56:42.956" v="12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8E170DD8-0C8B-4D61-BC5C-CA9794623D98}" dt="2024-03-28T06:56:42.956" v="12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modSp">
          <pc:chgData name="Dornadula, Bhargavinath" userId="27d14dbd-e4a6-4265-99cd-9456555c7adf" providerId="ADAL" clId="{8E170DD8-0C8B-4D61-BC5C-CA9794623D98}" dt="2024-03-28T06:47:40.607" v="0" actId="20577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Dornadula, Bhargavinath" userId="27d14dbd-e4a6-4265-99cd-9456555c7adf" providerId="ADAL" clId="{8E170DD8-0C8B-4D61-BC5C-CA9794623D98}" dt="2024-03-28T06:47:40.607" v="0" actId="20577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</pc:sldLayoutChg>
        <pc:sldLayoutChg chg="addSp delSp modSp mod">
          <pc:chgData name="Dornadula, Bhargavinath" userId="27d14dbd-e4a6-4265-99cd-9456555c7adf" providerId="ADAL" clId="{8E170DD8-0C8B-4D61-BC5C-CA9794623D98}" dt="2024-03-28T06:56:34.540" v="11" actId="1076"/>
          <pc:sldLayoutMkLst>
            <pc:docMk/>
            <pc:sldMasterMk cId="4161235756" sldId="2147483660"/>
            <pc:sldLayoutMk cId="623063090" sldId="2147483709"/>
          </pc:sldLayoutMkLst>
          <pc:spChg chg="add del mod">
            <ac:chgData name="Dornadula, Bhargavinath" userId="27d14dbd-e4a6-4265-99cd-9456555c7adf" providerId="ADAL" clId="{8E170DD8-0C8B-4D61-BC5C-CA9794623D98}" dt="2024-03-28T06:53:12.667" v="9" actId="478"/>
            <ac:spMkLst>
              <pc:docMk/>
              <pc:sldMasterMk cId="4161235756" sldId="2147483660"/>
              <pc:sldLayoutMk cId="623063090" sldId="2147483709"/>
              <ac:spMk id="2" creationId="{C45C7A57-35B6-51CB-525B-31E38736CAE3}"/>
            </ac:spMkLst>
          </pc:spChg>
          <pc:spChg chg="add del mod">
            <ac:chgData name="Dornadula, Bhargavinath" userId="27d14dbd-e4a6-4265-99cd-9456555c7adf" providerId="ADAL" clId="{8E170DD8-0C8B-4D61-BC5C-CA9794623D98}" dt="2024-03-28T06:53:09.115" v="7" actId="478"/>
            <ac:spMkLst>
              <pc:docMk/>
              <pc:sldMasterMk cId="4161235756" sldId="2147483660"/>
              <pc:sldLayoutMk cId="623063090" sldId="2147483709"/>
              <ac:spMk id="3" creationId="{D69126AD-2170-105A-BBF5-4C106B647F8D}"/>
            </ac:spMkLst>
          </pc:spChg>
          <pc:spChg chg="add mod">
            <ac:chgData name="Dornadula, Bhargavinath" userId="27d14dbd-e4a6-4265-99cd-9456555c7adf" providerId="ADAL" clId="{8E170DD8-0C8B-4D61-BC5C-CA9794623D98}" dt="2024-03-28T06:56:34.540" v="11" actId="1076"/>
            <ac:spMkLst>
              <pc:docMk/>
              <pc:sldMasterMk cId="4161235756" sldId="2147483660"/>
              <pc:sldLayoutMk cId="623063090" sldId="2147483709"/>
              <ac:spMk id="4" creationId="{B869EC55-96F5-7A0F-8ED7-66F08030C663}"/>
            </ac:spMkLst>
          </pc:spChg>
          <pc:spChg chg="add mod">
            <ac:chgData name="Dornadula, Bhargavinath" userId="27d14dbd-e4a6-4265-99cd-9456555c7adf" providerId="ADAL" clId="{8E170DD8-0C8B-4D61-BC5C-CA9794623D98}" dt="2024-03-28T06:56:34.540" v="11" actId="1076"/>
            <ac:spMkLst>
              <pc:docMk/>
              <pc:sldMasterMk cId="4161235756" sldId="2147483660"/>
              <pc:sldLayoutMk cId="623063090" sldId="2147483709"/>
              <ac:spMk id="6" creationId="{D802FFB9-799D-ACA1-B9B2-DAE3F2A040E4}"/>
            </ac:spMkLst>
          </pc:spChg>
        </pc:sldLayoutChg>
      </pc:sldMasterChg>
    </pc:docChg>
  </pc:docChgLst>
  <pc:docChgLst>
    <pc:chgData name="Dornadula, Bhargavinath" userId="27d14dbd-e4a6-4265-99cd-9456555c7adf" providerId="ADAL" clId="{E1DD8425-4331-4A16-989B-D2B01EB1AB59}"/>
    <pc:docChg chg="custSel modMainMaster">
      <pc:chgData name="Dornadula, Bhargavinath" userId="27d14dbd-e4a6-4265-99cd-9456555c7adf" providerId="ADAL" clId="{E1DD8425-4331-4A16-989B-D2B01EB1AB59}" dt="2024-03-19T09:12:30.641" v="5" actId="20577"/>
      <pc:docMkLst>
        <pc:docMk/>
      </pc:docMkLst>
      <pc:sldMasterChg chg="modSldLayout">
        <pc:chgData name="Dornadula, Bhargavinath" userId="27d14dbd-e4a6-4265-99cd-9456555c7adf" providerId="ADAL" clId="{E1DD8425-4331-4A16-989B-D2B01EB1AB59}" dt="2024-03-19T09:12:30.641" v="5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E1DD8425-4331-4A16-989B-D2B01EB1AB59}" dt="2024-03-19T09:12:30.641" v="5" actId="20577"/>
          <pc:sldLayoutMkLst>
            <pc:docMk/>
            <pc:sldMasterMk cId="4161235756" sldId="2147483660"/>
            <pc:sldLayoutMk cId="47659263" sldId="2147483661"/>
          </pc:sldLayoutMkLst>
          <pc:spChg chg="mod">
            <ac:chgData name="Dornadula, Bhargavinath" userId="27d14dbd-e4a6-4265-99cd-9456555c7adf" providerId="ADAL" clId="{E1DD8425-4331-4A16-989B-D2B01EB1AB59}" dt="2024-03-19T09:12:30.641" v="5" actId="20577"/>
            <ac:spMkLst>
              <pc:docMk/>
              <pc:sldMasterMk cId="4161235756" sldId="2147483660"/>
              <pc:sldLayoutMk cId="47659263" sldId="2147483661"/>
              <ac:spMk id="10" creationId="{A3FB6869-9189-4E0D-B773-386FEF2FD071}"/>
            </ac:spMkLst>
          </pc:spChg>
        </pc:sldLayoutChg>
        <pc:sldLayoutChg chg="addSp delSp modSp mod">
          <pc:chgData name="Dornadula, Bhargavinath" userId="27d14dbd-e4a6-4265-99cd-9456555c7adf" providerId="ADAL" clId="{E1DD8425-4331-4A16-989B-D2B01EB1AB59}" dt="2024-03-19T09:11:07.959" v="1"/>
          <pc:sldLayoutMkLst>
            <pc:docMk/>
            <pc:sldMasterMk cId="4161235756" sldId="2147483660"/>
            <pc:sldLayoutMk cId="452113881" sldId="2147483700"/>
          </pc:sldLayoutMkLst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" creationId="{9FD45C15-A423-6B58-D7A5-EFC7A74A756A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3" creationId="{83F1FE27-B64B-C7DD-FAB2-71EB950C026C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4" creationId="{2F41C631-D089-46C6-A91F-B5BB906214BE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5" creationId="{E69AC72C-8A84-46BC-AA91-586D4ECB820D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6" creationId="{59F3B7D4-4EDA-02F7-E3A4-C3A3E7FAF03F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7" creationId="{528EF0F0-94F6-4BC1-A351-505F905AFB62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8" creationId="{D8E80A15-5A24-ED4F-17AE-81B42E523D6D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9" creationId="{A8FCEDB4-FBE9-69BF-1537-D0F940FA88E4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2" creationId="{B53CE4AB-EA1E-419E-95A9-9A55936609D7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3" creationId="{EF062129-5A56-4870-847C-920AE2D619E9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14" creationId="{779B8BEC-E2ED-A3FE-A792-3F2237F77962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5" creationId="{BCDC9824-F2CB-4431-BD4C-73B4722677C5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6" creationId="{CACCD2A8-E8E2-43C3-BDBC-020E1FE20DD6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7" creationId="{B7414BAE-F735-4893-BD22-E4F608AA4069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18" creationId="{350F4D68-62D1-469F-839B-A83F94769C6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19" creationId="{33F50B82-AA98-B7B8-4012-A0C634457F0D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0" creationId="{B2E89C79-64DE-410D-8281-E95B2F40358F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21" creationId="{8E0077D2-7D82-8C83-4749-CFB024788E3C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2" creationId="{0FCD1706-7979-40E9-AD97-179897DCF86B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3" creationId="{5280D90A-75EA-47A5-9A9E-2098CD4F0DAF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24" creationId="{8A1784D3-686F-2A2B-BE16-FDCA4A2D2893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5" creationId="{4B141204-03F7-465F-A2D6-31A320733C17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6" creationId="{D31006AB-ACB6-7986-4DC4-9B13141DBBB9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7" creationId="{52B93B2A-6EF4-6F22-E609-30396D7AFC30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8" creationId="{A2E49EF2-4B33-6F05-A96C-C951C537168A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29" creationId="{349AB249-ABA6-E1F8-C9EB-8F267C25181D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1" creationId="{0245B7D7-DA26-7B04-CD96-3C13D2407FD1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2" creationId="{C779FD01-A892-CEFE-6825-BFCB503BDF12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3" creationId="{43CAEF3B-9FAD-A207-F275-292A7F2F7A00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4" creationId="{32D18617-B45A-F683-F348-AE32BCFF3926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5" creationId="{47E46C27-B161-4222-6A70-614CFD6EAC2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6" creationId="{F5A2CDD9-6C47-2B8C-9FB5-CF16FF073D86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39" creationId="{935F9262-9BEE-25A3-B1F7-5576B6E7C8A9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0" creationId="{5536C7A5-5455-019C-8441-6E6B236E3F6D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1" creationId="{F628AF1B-6DEA-15FD-586A-8BFF4DE54F20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2" creationId="{FE387CB0-095B-DD8E-CB13-FA84471C2106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3" creationId="{6432223E-ECC7-F942-206C-8A818B98E2CB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4" creationId="{1AC5DCDB-6419-2780-3CD6-B336C59FCDB9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5" creationId="{48B940E8-4FF9-2BB4-D0EF-957057EB5767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6" creationId="{96AC4187-2B5A-868A-82AC-AFF557A142FA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7" creationId="{40EA9C0A-D2D7-3FBA-EDA7-8ED62DC2B663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8" creationId="{ABED87AC-CF18-EEA9-9D72-1F13AB8E5940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49" creationId="{52E71CD0-7138-F98F-606E-1F5BDD5D2F9A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50" creationId="{18C2852C-A449-9F82-052D-9662B44D3EA0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51" creationId="{905BD7C9-9B80-4D13-8FD0-CE4B8DD16F09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55" creationId="{46F6C677-162F-113A-0314-30F0AB0DF42B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56" creationId="{A8EC83EF-00E3-4FAF-8B84-EAE93230BBB2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57" creationId="{E6C8E50F-C2A2-4D59-A061-DEF76F0E0587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58" creationId="{6EF7C731-4D60-4075-8082-E9EA2F092942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59" creationId="{B1478AB9-6653-0C60-F69E-00FF6CFF2F24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0" creationId="{4C865F74-3FF1-0475-5BB5-4ADD3C430EF0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1" creationId="{E362A6B1-4665-0C78-ABD3-E9052EDB3E92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62" creationId="{DBE123F5-B8A7-4A7B-B613-B0F17F0E80BF}"/>
            </ac:spMkLst>
          </pc:spChg>
          <pc:spChg chg="del">
            <ac:chgData name="Dornadula, Bhargavinath" userId="27d14dbd-e4a6-4265-99cd-9456555c7adf" providerId="ADAL" clId="{E1DD8425-4331-4A16-989B-D2B01EB1AB59}" dt="2024-03-19T09:11:07.247" v="0" actId="478"/>
            <ac:spMkLst>
              <pc:docMk/>
              <pc:sldMasterMk cId="4161235756" sldId="2147483660"/>
              <pc:sldLayoutMk cId="452113881" sldId="2147483700"/>
              <ac:spMk id="63" creationId="{0F849AAF-651F-4EA3-AA78-44E0A46B0399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5" creationId="{D5A77C52-2520-6658-1397-C69D2397F486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6" creationId="{C30D39CC-7C3F-B7C5-7508-6C934FA72B2B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7" creationId="{4E406A9A-DA89-D3BB-DCFD-A807CC6E220A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8" creationId="{4B892A00-DD41-46DC-E828-B0CBD55E6DC8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69" creationId="{ADA9E57E-E0A0-ABF4-32EA-B6335A61CB5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0" creationId="{3438A88F-E38D-38A8-0EA0-2DE70334F2B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1" creationId="{0DABEA90-BA82-D5AC-1920-C12D728532E3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2" creationId="{7C634BD7-D2F2-DCA6-5771-8256731E46C1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3" creationId="{7F4C493F-F52F-400B-8A92-689925011EDE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4" creationId="{5C9A32E0-EAA6-1CF8-766B-A1B5F32E4F06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5" creationId="{B2A02A9E-A5BD-E94B-E3A2-4626BC846B11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6" creationId="{A3CC8CBF-E1D6-50C2-C086-E36A02F7CB9C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7" creationId="{62CF385D-7494-65F9-B536-DA1F166A16A2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8" creationId="{812844ED-B9B0-0656-BCDA-606E67E148A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79" creationId="{FA728C01-BB0A-6021-EDBE-BC0912162F7A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0" creationId="{4BF55D63-9DCE-E0FC-94B7-29895B823868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1" creationId="{F0830C19-DFAA-1833-F9FD-48F08ADF4345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2" creationId="{6EF86870-DA27-688A-07FF-D6A3ACF2D278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3" creationId="{0C212C8E-6E07-22AE-FD65-B4E194547AB8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4" creationId="{0A9B121A-694C-D867-408B-35D5C2CFDB50}"/>
            </ac:spMkLst>
          </pc:spChg>
          <pc:spChg chg="add mod">
            <ac:chgData name="Dornadula, Bhargavinath" userId="27d14dbd-e4a6-4265-99cd-9456555c7adf" providerId="ADAL" clId="{E1DD8425-4331-4A16-989B-D2B01EB1AB59}" dt="2024-03-19T09:11:07.959" v="1"/>
            <ac:spMkLst>
              <pc:docMk/>
              <pc:sldMasterMk cId="4161235756" sldId="2147483660"/>
              <pc:sldLayoutMk cId="452113881" sldId="2147483700"/>
              <ac:spMk id="85" creationId="{CF9EF25D-2DED-410E-774F-05221BAEF7CB}"/>
            </ac:spMkLst>
          </pc:spChg>
          <pc:picChg chg="del">
            <ac:chgData name="Dornadula, Bhargavinath" userId="27d14dbd-e4a6-4265-99cd-9456555c7adf" providerId="ADAL" clId="{E1DD8425-4331-4A16-989B-D2B01EB1AB59}" dt="2024-03-19T09:11:07.247" v="0" actId="478"/>
            <ac:picMkLst>
              <pc:docMk/>
              <pc:sldMasterMk cId="4161235756" sldId="2147483660"/>
              <pc:sldLayoutMk cId="452113881" sldId="2147483700"/>
              <ac:picMk id="30" creationId="{4A94EC91-E735-1C04-360F-4B1CB4246027}"/>
            </ac:picMkLst>
          </pc:picChg>
          <pc:picChg chg="add mod">
            <ac:chgData name="Dornadula, Bhargavinath" userId="27d14dbd-e4a6-4265-99cd-9456555c7adf" providerId="ADAL" clId="{E1DD8425-4331-4A16-989B-D2B01EB1AB59}" dt="2024-03-19T09:11:07.959" v="1"/>
            <ac:picMkLst>
              <pc:docMk/>
              <pc:sldMasterMk cId="4161235756" sldId="2147483660"/>
              <pc:sldLayoutMk cId="452113881" sldId="2147483700"/>
              <ac:picMk id="54" creationId="{79AEF29D-0379-65F3-0C56-284DFAAE7E18}"/>
            </ac:picMkLst>
          </pc:picChg>
          <pc:cxnChg chg="add mod">
            <ac:chgData name="Dornadula, Bhargavinath" userId="27d14dbd-e4a6-4265-99cd-9456555c7adf" providerId="ADAL" clId="{E1DD8425-4331-4A16-989B-D2B01EB1AB59}" dt="2024-03-19T09:11:07.959" v="1"/>
            <ac:cxnSpMkLst>
              <pc:docMk/>
              <pc:sldMasterMk cId="4161235756" sldId="2147483660"/>
              <pc:sldLayoutMk cId="452113881" sldId="2147483700"/>
              <ac:cxnSpMk id="37" creationId="{FCFE0FD7-B64C-0998-0E28-152436B773E7}"/>
            </ac:cxnSpMkLst>
          </pc:cxnChg>
          <pc:cxnChg chg="add mod">
            <ac:chgData name="Dornadula, Bhargavinath" userId="27d14dbd-e4a6-4265-99cd-9456555c7adf" providerId="ADAL" clId="{E1DD8425-4331-4A16-989B-D2B01EB1AB59}" dt="2024-03-19T09:11:07.959" v="1"/>
            <ac:cxnSpMkLst>
              <pc:docMk/>
              <pc:sldMasterMk cId="4161235756" sldId="2147483660"/>
              <pc:sldLayoutMk cId="452113881" sldId="2147483700"/>
              <ac:cxnSpMk id="38" creationId="{41CE934F-8965-C7B8-3F6E-72241D6278F9}"/>
            </ac:cxnSpMkLst>
          </pc:cxnChg>
          <pc:cxnChg chg="del">
            <ac:chgData name="Dornadula, Bhargavinath" userId="27d14dbd-e4a6-4265-99cd-9456555c7adf" providerId="ADAL" clId="{E1DD8425-4331-4A16-989B-D2B01EB1AB59}" dt="2024-03-19T09:11:07.247" v="0" actId="478"/>
            <ac:cxnSpMkLst>
              <pc:docMk/>
              <pc:sldMasterMk cId="4161235756" sldId="2147483660"/>
              <pc:sldLayoutMk cId="452113881" sldId="2147483700"/>
              <ac:cxnSpMk id="52" creationId="{E7D42605-175D-4454-8A3A-B385F21240DA}"/>
            </ac:cxnSpMkLst>
          </pc:cxnChg>
          <pc:cxnChg chg="del">
            <ac:chgData name="Dornadula, Bhargavinath" userId="27d14dbd-e4a6-4265-99cd-9456555c7adf" providerId="ADAL" clId="{E1DD8425-4331-4A16-989B-D2B01EB1AB59}" dt="2024-03-19T09:11:07.247" v="0" actId="478"/>
            <ac:cxnSpMkLst>
              <pc:docMk/>
              <pc:sldMasterMk cId="4161235756" sldId="2147483660"/>
              <pc:sldLayoutMk cId="452113881" sldId="2147483700"/>
              <ac:cxnSpMk id="53" creationId="{6DD3231F-31DF-4D5D-A641-9E85F64E36D4}"/>
            </ac:cxnSpMkLst>
          </pc:cxnChg>
          <pc:cxnChg chg="add mod">
            <ac:chgData name="Dornadula, Bhargavinath" userId="27d14dbd-e4a6-4265-99cd-9456555c7adf" providerId="ADAL" clId="{E1DD8425-4331-4A16-989B-D2B01EB1AB59}" dt="2024-03-19T09:11:07.959" v="1"/>
            <ac:cxnSpMkLst>
              <pc:docMk/>
              <pc:sldMasterMk cId="4161235756" sldId="2147483660"/>
              <pc:sldLayoutMk cId="452113881" sldId="2147483700"/>
              <ac:cxnSpMk id="64" creationId="{7CFAB4AF-FA43-B636-4816-164CD9FB2C96}"/>
            </ac:cxnSpMkLst>
          </pc:cxnChg>
        </pc:sldLayoutChg>
        <pc:sldLayoutChg chg="modSp mod">
          <pc:chgData name="Dornadula, Bhargavinath" userId="27d14dbd-e4a6-4265-99cd-9456555c7adf" providerId="ADAL" clId="{E1DD8425-4331-4A16-989B-D2B01EB1AB59}" dt="2024-03-19T09:11:54.670" v="4" actId="14100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Dornadula, Bhargavinath" userId="27d14dbd-e4a6-4265-99cd-9456555c7adf" providerId="ADAL" clId="{E1DD8425-4331-4A16-989B-D2B01EB1AB59}" dt="2024-03-19T09:11:46.613" v="3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  <pc:spChg chg="mod">
            <ac:chgData name="Dornadula, Bhargavinath" userId="27d14dbd-e4a6-4265-99cd-9456555c7adf" providerId="ADAL" clId="{E1DD8425-4331-4A16-989B-D2B01EB1AB59}" dt="2024-03-19T09:11:54.670" v="4" actId="14100"/>
            <ac:spMkLst>
              <pc:docMk/>
              <pc:sldMasterMk cId="4161235756" sldId="2147483660"/>
              <pc:sldLayoutMk cId="334231094" sldId="2147483708"/>
              <ac:spMk id="14" creationId="{B098A2C9-1655-0703-F407-017D5180CBAA}"/>
            </ac:spMkLst>
          </pc:spChg>
        </pc:sldLayoutChg>
      </pc:sldMasterChg>
    </pc:docChg>
  </pc:docChgLst>
  <pc:docChgLst>
    <pc:chgData name="Dornadula, Bhargavinath" userId="27d14dbd-e4a6-4265-99cd-9456555c7adf" providerId="ADAL" clId="{E0D6B974-F7BF-48C3-9BA9-7557B487CAEC}"/>
    <pc:docChg chg="custSel modMainMaster">
      <pc:chgData name="Dornadula, Bhargavinath" userId="27d14dbd-e4a6-4265-99cd-9456555c7adf" providerId="ADAL" clId="{E0D6B974-F7BF-48C3-9BA9-7557B487CAEC}" dt="2024-04-24T08:48:51.065" v="1"/>
      <pc:docMkLst>
        <pc:docMk/>
      </pc:docMkLst>
      <pc:sldMasterChg chg="modSldLayout">
        <pc:chgData name="Dornadula, Bhargavinath" userId="27d14dbd-e4a6-4265-99cd-9456555c7adf" providerId="ADAL" clId="{E0D6B974-F7BF-48C3-9BA9-7557B487CAEC}" dt="2024-04-24T08:48:51.065" v="1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E0D6B974-F7BF-48C3-9BA9-7557B487CAEC}" dt="2024-04-24T08:48:51.065" v="1"/>
          <pc:sldLayoutMkLst>
            <pc:docMk/>
            <pc:sldMasterMk cId="4161235756" sldId="2147483660"/>
            <pc:sldLayoutMk cId="623063090" sldId="2147483709"/>
          </pc:sldLayoutMkLst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" creationId="{61413A65-68BC-87C3-2748-17E0E9B9C5A9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3" creationId="{7DC72B5C-3900-6C2B-8896-420BA986E9DE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4" creationId="{B869EC55-96F5-7A0F-8ED7-66F08030C663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6" creationId="{D802FFB9-799D-ACA1-B9B2-DAE3F2A040E4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7" creationId="{BD189B5F-1A05-D814-EB35-A25042DFC6E7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9" creationId="{9C6B8635-FC52-C912-27C5-4E5C8B9F6E67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13" creationId="{D5537399-2F8B-66DB-C6E3-AFAD673F8AB3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17" creationId="{E9D51DF0-2BFE-9517-D870-C9467785C577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18" creationId="{C7A830D1-DB42-87F8-3F75-464C83E1D344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19" creationId="{2AAC5256-ABAA-5183-797E-679F6A1D4162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20" creationId="{4A075C9E-9FD3-5661-8CB8-979F683547F5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1" creationId="{33EACB97-5788-70B1-2D2B-8233659F73DF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2" creationId="{F4ABE3AD-FC1F-0B94-D28B-EF95021CA0D0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3" creationId="{9A4C95CA-3E97-8A4A-0462-71D846D50A15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4" creationId="{2799C0BC-DB7C-8F82-0388-D9221C21E8EC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5" creationId="{3EBE8840-7F2D-AF1C-7375-6B2C83D2A29A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6" creationId="{572DBD3B-5A09-9572-15F1-5C197357A151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7" creationId="{D70324F4-F8E0-B154-5719-2E92A553B548}"/>
            </ac:spMkLst>
          </pc:spChg>
          <pc:spChg chg="add mod">
            <ac:chgData name="Dornadula, Bhargavinath" userId="27d14dbd-e4a6-4265-99cd-9456555c7adf" providerId="ADAL" clId="{E0D6B974-F7BF-48C3-9BA9-7557B487CAEC}" dt="2024-04-24T08:48:51.065" v="1"/>
            <ac:spMkLst>
              <pc:docMk/>
              <pc:sldMasterMk cId="4161235756" sldId="2147483660"/>
              <pc:sldLayoutMk cId="623063090" sldId="2147483709"/>
              <ac:spMk id="28" creationId="{6779206C-A43D-2CAD-AC46-BD0BBDDB5932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67" creationId="{B458F4A5-96B7-ADF0-1362-BE573C889055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68" creationId="{77968D5C-6B5E-8BB2-4011-AE0C9C49C2FA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70" creationId="{93221DB7-2F2C-C2FD-E582-40DB9EA9EEB2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72" creationId="{2DC9238E-CC18-1A14-D1C9-BB81C420A9AE}"/>
            </ac:spMkLst>
          </pc:spChg>
          <pc:spChg chg="del">
            <ac:chgData name="Dornadula, Bhargavinath" userId="27d14dbd-e4a6-4265-99cd-9456555c7adf" providerId="ADAL" clId="{E0D6B974-F7BF-48C3-9BA9-7557B487CAEC}" dt="2024-04-24T08:48:49.923" v="0" actId="478"/>
            <ac:spMkLst>
              <pc:docMk/>
              <pc:sldMasterMk cId="4161235756" sldId="2147483660"/>
              <pc:sldLayoutMk cId="623063090" sldId="2147483709"/>
              <ac:spMk id="74" creationId="{7122F883-B797-2247-9ED0-EA83BF760768}"/>
            </ac:spMkLst>
          </pc:spChg>
        </pc:sldLayoutChg>
      </pc:sldMasterChg>
    </pc:docChg>
  </pc:docChgLst>
</pc:chgInfo>
</file>

<file path=ppt/handoutMasters/_rels/handout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66385F-B8D9-4917-9A19-A7BF1D9B61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554A4-E485-4B18-B39C-53E82AD31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C226A-BD53-415A-86F7-34C1A4611610}" type="datetimeFigureOut">
              <a:rPr lang="en-IN" smtClean="0"/>
              <a:t>14-08-2024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45C6-0C86-48DF-9A6D-EE882B4F7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19EF4-294B-4B16-8150-6E5D47422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A44E2-5D44-49B7-BF27-E7BB495D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914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11.jpeg" Type="http://schemas.openxmlformats.org/officeDocument/2006/relationships/image"/><Relationship Id="rId4" Target="../media/image12.png" Type="http://schemas.openxmlformats.org/officeDocument/2006/relationships/image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3.png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kgImage" descr="A picture containing text, computer  Description automatically generated">
            <a:extLst>
              <a:ext uri="{FF2B5EF4-FFF2-40B4-BE49-F238E27FC236}">
                <a16:creationId xmlns:a16="http://schemas.microsoft.com/office/drawing/2014/main" id="{BF818033-2B95-4F9C-9A69-D21521480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BkgEffectLayer2">
            <a:extLst>
              <a:ext uri="{FF2B5EF4-FFF2-40B4-BE49-F238E27FC236}">
                <a16:creationId xmlns:a16="http://schemas.microsoft.com/office/drawing/2014/main" id="{8DA7D402-6E49-4928-9113-F4B737847685}"/>
              </a:ext>
            </a:extLst>
          </p:cNvPr>
          <p:cNvSpPr/>
          <p:nvPr userDrawn="1"/>
        </p:nvSpPr>
        <p:spPr>
          <a:xfrm>
            <a:off x="0" y="-22859"/>
            <a:ext cx="12192000" cy="6890782"/>
          </a:xfrm>
          <a:prstGeom prst="rect">
            <a:avLst/>
          </a:prstGeom>
          <a:gradFill flip="none" rotWithShape="1">
            <a:gsLst>
              <a:gs pos="0">
                <a:srgbClr val="00447C">
                  <a:alpha val="90000"/>
                </a:srgbClr>
              </a:gs>
              <a:gs pos="100000">
                <a:srgbClr val="00447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BkgEffectLayer1">
            <a:extLst>
              <a:ext uri="{FF2B5EF4-FFF2-40B4-BE49-F238E27FC236}">
                <a16:creationId xmlns:a16="http://schemas.microsoft.com/office/drawing/2014/main" id="{A4513F9E-1E1C-4FFD-BB2C-F5D34728D269}"/>
              </a:ext>
            </a:extLst>
          </p:cNvPr>
          <p:cNvSpPr/>
          <p:nvPr userDrawn="1"/>
        </p:nvSpPr>
        <p:spPr>
          <a:xfrm>
            <a:off x="0" y="-19846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Dell Logo">
            <a:extLst>
              <a:ext uri="{FF2B5EF4-FFF2-40B4-BE49-F238E27FC236}">
                <a16:creationId xmlns:a16="http://schemas.microsoft.com/office/drawing/2014/main" id="{B5570957-92B9-4E2B-9073-DF10DA06CD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0641" y="6431878"/>
            <a:ext cx="1738041" cy="225357"/>
          </a:xfrm>
          <a:prstGeom prst="rect">
            <a:avLst/>
          </a:prstGeom>
        </p:spPr>
      </p:pic>
      <p:grpSp>
        <p:nvGrpSpPr>
          <p:cNvPr id="53" name="PowerSizerLogo">
            <a:extLst>
              <a:ext uri="{FF2B5EF4-FFF2-40B4-BE49-F238E27FC236}">
                <a16:creationId xmlns:a16="http://schemas.microsoft.com/office/drawing/2014/main" id="{B4495E58-462A-490E-8B26-E501B0DB391F}"/>
              </a:ext>
            </a:extLst>
          </p:cNvPr>
          <p:cNvGrpSpPr/>
          <p:nvPr userDrawn="1"/>
        </p:nvGrpSpPr>
        <p:grpSpPr>
          <a:xfrm>
            <a:off x="1208695" y="910028"/>
            <a:ext cx="2432500" cy="368523"/>
            <a:chOff x="2919771" y="592869"/>
            <a:chExt cx="2432500" cy="368523"/>
          </a:xfrm>
        </p:grpSpPr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C4B7EF0F-4F2D-4BD6-8963-37074C7A972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335696" y="593609"/>
              <a:ext cx="2016575" cy="2526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0076CE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PowerSizer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70100251-0972-4E5F-8212-BA2D33365F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9771" y="592869"/>
              <a:ext cx="425000" cy="368523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2ED53CF-D9B4-447B-BBEA-240845BA59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789224"/>
              </p:ext>
            </p:extLst>
          </p:nvPr>
        </p:nvGraphicFramePr>
        <p:xfrm>
          <a:off x="1170988" y="2806236"/>
          <a:ext cx="5918688" cy="122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731">
                  <a:extLst>
                    <a:ext uri="{9D8B030D-6E8A-4147-A177-3AD203B41FA5}">
                      <a16:colId xmlns:a16="http://schemas.microsoft.com/office/drawing/2014/main" val="3560910226"/>
                    </a:ext>
                  </a:extLst>
                </a:gridCol>
                <a:gridCol w="4484957">
                  <a:extLst>
                    <a:ext uri="{9D8B030D-6E8A-4147-A177-3AD203B41FA5}">
                      <a16:colId xmlns:a16="http://schemas.microsoft.com/office/drawing/2014/main" val="2078391702"/>
                    </a:ext>
                  </a:extLst>
                </a:gridCol>
              </a:tblGrid>
              <a:tr h="408560">
                <a:tc>
                  <a:txBody>
                    <a:bodyPr/>
                    <a:lstStyle/>
                    <a:p>
                      <a:r>
                        <a:rPr lang="en-US" sz="1400" b="0" dirty="0"/>
                        <a:t>Company Name</a:t>
                      </a:r>
                      <a:r>
                        <a:rPr lang="en-US" sz="1600" b="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246911"/>
                  </a:ext>
                </a:extLst>
              </a:tr>
              <a:tr h="4085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Sizer ID: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376497"/>
                  </a:ext>
                </a:extLst>
              </a:tr>
              <a:tr h="4085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775847"/>
                  </a:ext>
                </a:extLst>
              </a:tr>
            </a:tbl>
          </a:graphicData>
        </a:graphic>
      </p:graphicFrame>
      <p:sp>
        <p:nvSpPr>
          <p:cNvPr id="8" name="PH_Intro_Company">
            <a:extLst>
              <a:ext uri="{FF2B5EF4-FFF2-40B4-BE49-F238E27FC236}">
                <a16:creationId xmlns:a16="http://schemas.microsoft.com/office/drawing/2014/main" id="{531AD97E-C9EB-4B16-B931-9985FD69C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307" y="2804474"/>
            <a:ext cx="4483370" cy="429252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Name of project</a:t>
            </a:r>
          </a:p>
        </p:txBody>
      </p:sp>
      <p:sp>
        <p:nvSpPr>
          <p:cNvPr id="26" name="PH_Intro_SizerID">
            <a:extLst>
              <a:ext uri="{FF2B5EF4-FFF2-40B4-BE49-F238E27FC236}">
                <a16:creationId xmlns:a16="http://schemas.microsoft.com/office/drawing/2014/main" id="{E2C95A02-AA35-4B68-92AC-EC2B0DF081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6307" y="3256585"/>
            <a:ext cx="4483369" cy="343987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Enter Sizer ID here</a:t>
            </a:r>
          </a:p>
        </p:txBody>
      </p:sp>
      <p:sp>
        <p:nvSpPr>
          <p:cNvPr id="27" name="PH_Intro_Date">
            <a:extLst>
              <a:ext uri="{FF2B5EF4-FFF2-40B4-BE49-F238E27FC236}">
                <a16:creationId xmlns:a16="http://schemas.microsoft.com/office/drawing/2014/main" id="{302F42E2-8974-4259-88FD-872BE0A9D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08755" y="3612587"/>
            <a:ext cx="4483370" cy="391648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DD/MM/YYYY</a:t>
            </a:r>
          </a:p>
        </p:txBody>
      </p:sp>
      <p:sp>
        <p:nvSpPr>
          <p:cNvPr id="10" name="PH_Intro_Title">
            <a:extLst>
              <a:ext uri="{FF2B5EF4-FFF2-40B4-BE49-F238E27FC236}">
                <a16:creationId xmlns:a16="http://schemas.microsoft.com/office/drawing/2014/main" id="{A3FB6869-9189-4E0D-B773-386FEF2FD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00" y="1459269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Presentation Title </a:t>
            </a:r>
          </a:p>
        </p:txBody>
      </p:sp>
      <p:sp>
        <p:nvSpPr>
          <p:cNvPr id="29" name="PH_Intro_SubTitle">
            <a:extLst>
              <a:ext uri="{FF2B5EF4-FFF2-40B4-BE49-F238E27FC236}">
                <a16:creationId xmlns:a16="http://schemas.microsoft.com/office/drawing/2014/main" id="{6F73EA25-FA1C-42C6-88F5-C512265029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2162926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7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0GbE_SpineLeafDesig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5A1636-009F-620C-AEF4-D2E40F87DDCC}"/>
              </a:ext>
            </a:extLst>
          </p:cNvPr>
          <p:cNvSpPr>
            <a:spLocks/>
          </p:cNvSpPr>
          <p:nvPr userDrawn="1"/>
        </p:nvSpPr>
        <p:spPr>
          <a:xfrm>
            <a:off x="3428153" y="897968"/>
            <a:ext cx="8117553" cy="5524296"/>
          </a:xfrm>
          <a:prstGeom prst="roundRect">
            <a:avLst>
              <a:gd name="adj" fmla="val 2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69B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4AB0856-69BF-A755-E150-4E9227F6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Spine-Leaf (Z9664F - 400GbE Leaf Ports)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5713FF-4640-7784-023F-58B972DAF32B}"/>
              </a:ext>
            </a:extLst>
          </p:cNvPr>
          <p:cNvSpPr/>
          <p:nvPr userDrawn="1"/>
        </p:nvSpPr>
        <p:spPr>
          <a:xfrm>
            <a:off x="509293" y="897967"/>
            <a:ext cx="2703337" cy="5524297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 2048 GPUs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69B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D804201-36C4-CE43-6CA1-633D7F137EF2}"/>
              </a:ext>
            </a:extLst>
          </p:cNvPr>
          <p:cNvSpPr>
            <a:spLocks noGrp="1"/>
          </p:cNvSpPr>
          <p:nvPr userDrawn="1"/>
        </p:nvSpPr>
        <p:spPr>
          <a:xfrm>
            <a:off x="509293" y="3660595"/>
            <a:ext cx="258342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l-P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1:1 NIC/GPU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C84D012-A387-7CDA-F810-B251FBE78E7E}"/>
              </a:ext>
            </a:extLst>
          </p:cNvPr>
          <p:cNvSpPr>
            <a:spLocks noGrp="1"/>
          </p:cNvSpPr>
          <p:nvPr userDrawn="1"/>
        </p:nvSpPr>
        <p:spPr>
          <a:xfrm>
            <a:off x="509293" y="4883331"/>
            <a:ext cx="2583426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32 x 400GbE leaf ports/switch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</a:t>
            </a:r>
            <a:r>
              <a:rPr lang="en-US" sz="1200" dirty="0">
                <a:solidFill>
                  <a:prstClr val="white"/>
                </a:solidFill>
                <a:latin typeface="Calibri" panose="020F0502020204030204"/>
              </a:rPr>
              <a:t>32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x 400 GbE leaf/spine ports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6B292A2E-5B2E-D193-B9AB-426C65FFE6E3}"/>
              </a:ext>
            </a:extLst>
          </p:cNvPr>
          <p:cNvSpPr>
            <a:spLocks noGrp="1"/>
          </p:cNvSpPr>
          <p:nvPr userDrawn="1"/>
        </p:nvSpPr>
        <p:spPr>
          <a:xfrm>
            <a:off x="509293" y="5554716"/>
            <a:ext cx="265212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Spine Switches: Z9664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638BAA1-8888-B5C4-F4B9-6A8CA322D42F}"/>
              </a:ext>
            </a:extLst>
          </p:cNvPr>
          <p:cNvSpPr>
            <a:spLocks noGrp="1"/>
          </p:cNvSpPr>
          <p:nvPr userDrawn="1"/>
        </p:nvSpPr>
        <p:spPr>
          <a:xfrm>
            <a:off x="509293" y="960771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bisection bandwidth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D1807CA-A693-32E2-6787-4542A4F35904}"/>
              </a:ext>
            </a:extLst>
          </p:cNvPr>
          <p:cNvSpPr>
            <a:spLocks noGrp="1"/>
          </p:cNvSpPr>
          <p:nvPr userDrawn="1"/>
        </p:nvSpPr>
        <p:spPr>
          <a:xfrm>
            <a:off x="509293" y="1408005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Max 2048 GPUs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C189293-F158-603A-5EF7-8D44BBBC9686}"/>
              </a:ext>
            </a:extLst>
          </p:cNvPr>
          <p:cNvSpPr>
            <a:spLocks noGrp="1"/>
          </p:cNvSpPr>
          <p:nvPr userDrawn="1"/>
        </p:nvSpPr>
        <p:spPr>
          <a:xfrm>
            <a:off x="509293" y="1855239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Max 2048 Leaf Ports, 400GbE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95256B-CFAC-6486-C9B1-EFBDB51A9719}"/>
              </a:ext>
            </a:extLst>
          </p:cNvPr>
          <p:cNvSpPr>
            <a:spLocks noGrp="1"/>
          </p:cNvSpPr>
          <p:nvPr userDrawn="1"/>
        </p:nvSpPr>
        <p:spPr>
          <a:xfrm>
            <a:off x="509293" y="2302473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en-US" sz="1400" b="1" i="0" u="none" strike="noStrike" dirty="0">
                <a:solidFill>
                  <a:schemeClr val="bg1"/>
                </a:solidFill>
                <a:effectLst/>
              </a:rPr>
              <a:t>Up to 64 leaf switches</a:t>
            </a:r>
            <a:r>
              <a:rPr lang="en-US" sz="1400" b="1" i="0" dirty="0">
                <a:solidFill>
                  <a:schemeClr val="bg1"/>
                </a:solidFill>
                <a:effectLst/>
              </a:rPr>
              <a:t>​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E1BD28D5-9E7D-A2C4-FAFB-CD8EC4576265}"/>
              </a:ext>
            </a:extLst>
          </p:cNvPr>
          <p:cNvSpPr>
            <a:spLocks noGrp="1"/>
          </p:cNvSpPr>
          <p:nvPr userDrawn="1"/>
        </p:nvSpPr>
        <p:spPr>
          <a:xfrm>
            <a:off x="509293" y="2749707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 to 32 spine switches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ED4CE9EB-7E43-165D-1DD0-1BCF2EC011D3}"/>
              </a:ext>
            </a:extLst>
          </p:cNvPr>
          <p:cNvSpPr>
            <a:spLocks noGrp="1"/>
          </p:cNvSpPr>
          <p:nvPr userDrawn="1"/>
        </p:nvSpPr>
        <p:spPr>
          <a:xfrm>
            <a:off x="509293" y="3196943"/>
            <a:ext cx="2583425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Server/Leaf Links:                     400 GbE, QSPF56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4BF2B16D-E029-CE74-2A99-9DAFE50202A8}"/>
              </a:ext>
            </a:extLst>
          </p:cNvPr>
          <p:cNvSpPr>
            <a:spLocks noGrp="1"/>
          </p:cNvSpPr>
          <p:nvPr userDrawn="1"/>
        </p:nvSpPr>
        <p:spPr>
          <a:xfrm>
            <a:off x="509293" y="4091713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Leaf/Spine Links: 400GbE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05A7972-11BD-AC86-7A05-B9551D0E4916}"/>
              </a:ext>
            </a:extLst>
          </p:cNvPr>
          <p:cNvSpPr>
            <a:spLocks noGrp="1"/>
          </p:cNvSpPr>
          <p:nvPr userDrawn="1"/>
        </p:nvSpPr>
        <p:spPr>
          <a:xfrm>
            <a:off x="509293" y="4560492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Leaf Switches Z9664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EC27162F-8A93-13FC-F145-CE5595616EEA}"/>
              </a:ext>
            </a:extLst>
          </p:cNvPr>
          <p:cNvSpPr>
            <a:spLocks noGrp="1"/>
          </p:cNvSpPr>
          <p:nvPr userDrawn="1"/>
        </p:nvSpPr>
        <p:spPr>
          <a:xfrm>
            <a:off x="520890" y="5858475"/>
            <a:ext cx="258342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62 x 400 GbE ports per spine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5E3BF9-1CD1-3394-38B7-BDBD68A806D0}"/>
              </a:ext>
            </a:extLst>
          </p:cNvPr>
          <p:cNvGrpSpPr/>
          <p:nvPr userDrawn="1"/>
        </p:nvGrpSpPr>
        <p:grpSpPr>
          <a:xfrm>
            <a:off x="3619501" y="1074506"/>
            <a:ext cx="7639050" cy="5171220"/>
            <a:chOff x="3619501" y="1075554"/>
            <a:chExt cx="7639050" cy="5171220"/>
          </a:xfrm>
        </p:grpSpPr>
        <p:sp>
          <p:nvSpPr>
            <p:cNvPr id="20" name="Line 261">
              <a:extLst>
                <a:ext uri="{FF2B5EF4-FFF2-40B4-BE49-F238E27FC236}">
                  <a16:creationId xmlns:a16="http://schemas.microsoft.com/office/drawing/2014/main" id="{AF2B754B-D7CD-6853-DD69-8795948E9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7684" y="5300064"/>
              <a:ext cx="0" cy="40534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AA21DC0-7386-23AC-39C4-FB934D5B20DC}"/>
                </a:ext>
              </a:extLst>
            </p:cNvPr>
            <p:cNvSpPr/>
            <p:nvPr/>
          </p:nvSpPr>
          <p:spPr>
            <a:xfrm>
              <a:off x="3707623" y="4656381"/>
              <a:ext cx="7550928" cy="86852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98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7080FB-4F38-23A5-EA74-B0E0BA6F08A5}"/>
                </a:ext>
              </a:extLst>
            </p:cNvPr>
            <p:cNvSpPr/>
            <p:nvPr/>
          </p:nvSpPr>
          <p:spPr>
            <a:xfrm>
              <a:off x="3707623" y="1827670"/>
              <a:ext cx="7550928" cy="85513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5098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78C187-3CD2-21A7-BC49-C9B31AA40928}"/>
                </a:ext>
              </a:extLst>
            </p:cNvPr>
            <p:cNvSpPr/>
            <p:nvPr/>
          </p:nvSpPr>
          <p:spPr>
            <a:xfrm>
              <a:off x="3707623" y="3214742"/>
              <a:ext cx="7550928" cy="945795"/>
            </a:xfrm>
            <a:prstGeom prst="rect">
              <a:avLst/>
            </a:prstGeom>
            <a:solidFill>
              <a:srgbClr val="00B050">
                <a:alpha val="25098"/>
              </a:srgb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AutoShape 3">
              <a:extLst>
                <a:ext uri="{FF2B5EF4-FFF2-40B4-BE49-F238E27FC236}">
                  <a16:creationId xmlns:a16="http://schemas.microsoft.com/office/drawing/2014/main" id="{A78ED109-0DE6-C9A1-64F5-709551C14A0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48916" y="1075554"/>
              <a:ext cx="7361171" cy="517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Line 41">
              <a:extLst>
                <a:ext uri="{FF2B5EF4-FFF2-40B4-BE49-F238E27FC236}">
                  <a16:creationId xmlns:a16="http://schemas.microsoft.com/office/drawing/2014/main" id="{5CCAFCB7-B1B4-332C-B142-29F0631D6C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2591907"/>
              <a:ext cx="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Line 42">
              <a:extLst>
                <a:ext uri="{FF2B5EF4-FFF2-40B4-BE49-F238E27FC236}">
                  <a16:creationId xmlns:a16="http://schemas.microsoft.com/office/drawing/2014/main" id="{55EBFD15-7E89-6892-175C-233A9440C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2591907"/>
              <a:ext cx="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Line 43">
              <a:extLst>
                <a:ext uri="{FF2B5EF4-FFF2-40B4-BE49-F238E27FC236}">
                  <a16:creationId xmlns:a16="http://schemas.microsoft.com/office/drawing/2014/main" id="{2542D411-1361-9E7F-4B81-89A6AEFB0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6025" y="2591907"/>
              <a:ext cx="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Line 44">
              <a:extLst>
                <a:ext uri="{FF2B5EF4-FFF2-40B4-BE49-F238E27FC236}">
                  <a16:creationId xmlns:a16="http://schemas.microsoft.com/office/drawing/2014/main" id="{C026B775-6781-653F-4D7E-E284DC01DE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98038" y="2591907"/>
              <a:ext cx="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Line 45">
              <a:extLst>
                <a:ext uri="{FF2B5EF4-FFF2-40B4-BE49-F238E27FC236}">
                  <a16:creationId xmlns:a16="http://schemas.microsoft.com/office/drawing/2014/main" id="{1532FFE0-5366-85F1-B739-461A5AE1B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3946659"/>
              <a:ext cx="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Line 46">
              <a:extLst>
                <a:ext uri="{FF2B5EF4-FFF2-40B4-BE49-F238E27FC236}">
                  <a16:creationId xmlns:a16="http://schemas.microsoft.com/office/drawing/2014/main" id="{C185A3E7-BD8D-650E-36E1-A5FE241070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3946659"/>
              <a:ext cx="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Line 47">
              <a:extLst>
                <a:ext uri="{FF2B5EF4-FFF2-40B4-BE49-F238E27FC236}">
                  <a16:creationId xmlns:a16="http://schemas.microsoft.com/office/drawing/2014/main" id="{495D56DF-210D-76CF-73D4-C4F417716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6025" y="3946659"/>
              <a:ext cx="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Line 48">
              <a:extLst>
                <a:ext uri="{FF2B5EF4-FFF2-40B4-BE49-F238E27FC236}">
                  <a16:creationId xmlns:a16="http://schemas.microsoft.com/office/drawing/2014/main" id="{EEAD580A-0B60-909B-C972-DBD907745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98038" y="3946659"/>
              <a:ext cx="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Line 49">
              <a:extLst>
                <a:ext uri="{FF2B5EF4-FFF2-40B4-BE49-F238E27FC236}">
                  <a16:creationId xmlns:a16="http://schemas.microsoft.com/office/drawing/2014/main" id="{9BB56A38-ECFF-473F-34C7-A72A2B807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2591907"/>
              <a:ext cx="1998696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Line 50">
              <a:extLst>
                <a:ext uri="{FF2B5EF4-FFF2-40B4-BE49-F238E27FC236}">
                  <a16:creationId xmlns:a16="http://schemas.microsoft.com/office/drawing/2014/main" id="{2BA464FB-BBD5-E820-2C7D-E66107964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3946659"/>
              <a:ext cx="1998696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Line 51">
              <a:extLst>
                <a:ext uri="{FF2B5EF4-FFF2-40B4-BE49-F238E27FC236}">
                  <a16:creationId xmlns:a16="http://schemas.microsoft.com/office/drawing/2014/main" id="{557BE418-E673-197D-4DAA-2519D55D7B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5671" y="2591907"/>
              <a:ext cx="2000354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Line 52">
              <a:extLst>
                <a:ext uri="{FF2B5EF4-FFF2-40B4-BE49-F238E27FC236}">
                  <a16:creationId xmlns:a16="http://schemas.microsoft.com/office/drawing/2014/main" id="{B2FEDD7A-FACC-889C-3746-0B9B4D0F5E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97684" y="2591907"/>
              <a:ext cx="2000354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Line 53">
              <a:extLst>
                <a:ext uri="{FF2B5EF4-FFF2-40B4-BE49-F238E27FC236}">
                  <a16:creationId xmlns:a16="http://schemas.microsoft.com/office/drawing/2014/main" id="{F20C7C52-D61B-700F-D7F0-993356327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7684" y="2591907"/>
              <a:ext cx="2000354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Line 54">
              <a:extLst>
                <a:ext uri="{FF2B5EF4-FFF2-40B4-BE49-F238E27FC236}">
                  <a16:creationId xmlns:a16="http://schemas.microsoft.com/office/drawing/2014/main" id="{0146464B-70AE-34F6-F9D9-EA555339F5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2591907"/>
              <a:ext cx="2031869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Line 55">
              <a:extLst>
                <a:ext uri="{FF2B5EF4-FFF2-40B4-BE49-F238E27FC236}">
                  <a16:creationId xmlns:a16="http://schemas.microsoft.com/office/drawing/2014/main" id="{9854D549-A684-CEAA-F388-E44C4AF21B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2591907"/>
              <a:ext cx="1998696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Line 56">
              <a:extLst>
                <a:ext uri="{FF2B5EF4-FFF2-40B4-BE49-F238E27FC236}">
                  <a16:creationId xmlns:a16="http://schemas.microsoft.com/office/drawing/2014/main" id="{34114BAD-614C-A5A1-7D45-2AC9DBFA40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2591907"/>
              <a:ext cx="399905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Line 57">
              <a:extLst>
                <a:ext uri="{FF2B5EF4-FFF2-40B4-BE49-F238E27FC236}">
                  <a16:creationId xmlns:a16="http://schemas.microsoft.com/office/drawing/2014/main" id="{03AFD78F-257D-9DDF-D0CD-60537D9C9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2591907"/>
              <a:ext cx="6001063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Line 58">
              <a:extLst>
                <a:ext uri="{FF2B5EF4-FFF2-40B4-BE49-F238E27FC236}">
                  <a16:creationId xmlns:a16="http://schemas.microsoft.com/office/drawing/2014/main" id="{970C5E7E-2081-3623-5C0A-A56A17C9C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2591907"/>
              <a:ext cx="4002367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Line 59">
              <a:extLst>
                <a:ext uri="{FF2B5EF4-FFF2-40B4-BE49-F238E27FC236}">
                  <a16:creationId xmlns:a16="http://schemas.microsoft.com/office/drawing/2014/main" id="{DDFB2636-784D-D3C4-2E48-F005A9920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2591907"/>
              <a:ext cx="3999050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Line 60">
              <a:extLst>
                <a:ext uri="{FF2B5EF4-FFF2-40B4-BE49-F238E27FC236}">
                  <a16:creationId xmlns:a16="http://schemas.microsoft.com/office/drawing/2014/main" id="{E2073F8D-0F1E-458E-6E50-BC8235A695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5671" y="2591907"/>
              <a:ext cx="4002367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Line 61">
              <a:extLst>
                <a:ext uri="{FF2B5EF4-FFF2-40B4-BE49-F238E27FC236}">
                  <a16:creationId xmlns:a16="http://schemas.microsoft.com/office/drawing/2014/main" id="{B8F32D3E-144A-423C-6F7D-05040B73A5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2591907"/>
              <a:ext cx="6001063" cy="813390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Line 62">
              <a:extLst>
                <a:ext uri="{FF2B5EF4-FFF2-40B4-BE49-F238E27FC236}">
                  <a16:creationId xmlns:a16="http://schemas.microsoft.com/office/drawing/2014/main" id="{A0C87BE1-47A0-6FFD-80C1-C4039E731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3946659"/>
              <a:ext cx="399905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Line 63">
              <a:extLst>
                <a:ext uri="{FF2B5EF4-FFF2-40B4-BE49-F238E27FC236}">
                  <a16:creationId xmlns:a16="http://schemas.microsoft.com/office/drawing/2014/main" id="{BDF4E0A4-4D0E-AC8A-9725-0B29237174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6975" y="3946659"/>
              <a:ext cx="6001063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Line 64">
              <a:extLst>
                <a:ext uri="{FF2B5EF4-FFF2-40B4-BE49-F238E27FC236}">
                  <a16:creationId xmlns:a16="http://schemas.microsoft.com/office/drawing/2014/main" id="{518F8C1F-24EA-2F60-3DDA-8AD11F52A0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3946659"/>
              <a:ext cx="1998696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Line 65">
              <a:extLst>
                <a:ext uri="{FF2B5EF4-FFF2-40B4-BE49-F238E27FC236}">
                  <a16:creationId xmlns:a16="http://schemas.microsoft.com/office/drawing/2014/main" id="{645B4597-7281-F962-3F2B-F7FEF0BA4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3946659"/>
              <a:ext cx="2000354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Line 66">
              <a:extLst>
                <a:ext uri="{FF2B5EF4-FFF2-40B4-BE49-F238E27FC236}">
                  <a16:creationId xmlns:a16="http://schemas.microsoft.com/office/drawing/2014/main" id="{C150B4A6-9417-C57E-8C47-86243D882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3946659"/>
              <a:ext cx="4002367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Line 67">
              <a:extLst>
                <a:ext uri="{FF2B5EF4-FFF2-40B4-BE49-F238E27FC236}">
                  <a16:creationId xmlns:a16="http://schemas.microsoft.com/office/drawing/2014/main" id="{566D4C4F-79A1-1490-4F37-043148E5C2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3946659"/>
              <a:ext cx="3999050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Line 68">
              <a:extLst>
                <a:ext uri="{FF2B5EF4-FFF2-40B4-BE49-F238E27FC236}">
                  <a16:creationId xmlns:a16="http://schemas.microsoft.com/office/drawing/2014/main" id="{21DC3EC9-9C40-7E03-EFAD-1488A9BDA2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5671" y="3946659"/>
              <a:ext cx="2000354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Line 69">
              <a:extLst>
                <a:ext uri="{FF2B5EF4-FFF2-40B4-BE49-F238E27FC236}">
                  <a16:creationId xmlns:a16="http://schemas.microsoft.com/office/drawing/2014/main" id="{A516F8F5-146B-9B3B-54AF-11CD201F01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7684" y="3946659"/>
              <a:ext cx="2000354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Line 70">
              <a:extLst>
                <a:ext uri="{FF2B5EF4-FFF2-40B4-BE49-F238E27FC236}">
                  <a16:creationId xmlns:a16="http://schemas.microsoft.com/office/drawing/2014/main" id="{CB1F975D-C27D-A588-EAF5-864262AB6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497684" y="3946659"/>
              <a:ext cx="2000354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Line 71">
              <a:extLst>
                <a:ext uri="{FF2B5EF4-FFF2-40B4-BE49-F238E27FC236}">
                  <a16:creationId xmlns:a16="http://schemas.microsoft.com/office/drawing/2014/main" id="{DFA45216-22E3-D558-75C4-84B0ECE51B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95671" y="3946659"/>
              <a:ext cx="4002367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Line 72">
              <a:extLst>
                <a:ext uri="{FF2B5EF4-FFF2-40B4-BE49-F238E27FC236}">
                  <a16:creationId xmlns:a16="http://schemas.microsoft.com/office/drawing/2014/main" id="{28939882-378F-F0E3-CFAD-FCF8D8F70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6975" y="3946659"/>
              <a:ext cx="6001063" cy="812043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Line 73">
              <a:extLst>
                <a:ext uri="{FF2B5EF4-FFF2-40B4-BE49-F238E27FC236}">
                  <a16:creationId xmlns:a16="http://schemas.microsoft.com/office/drawing/2014/main" id="{FFA35105-AB6C-D5B9-153C-DCE429AB41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15700" y="4284674"/>
              <a:ext cx="162550" cy="133321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Line 74">
              <a:extLst>
                <a:ext uri="{FF2B5EF4-FFF2-40B4-BE49-F238E27FC236}">
                  <a16:creationId xmlns:a16="http://schemas.microsoft.com/office/drawing/2014/main" id="{34282432-67AE-CBDB-6D75-984CDE50B2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2383" y="2942042"/>
              <a:ext cx="152598" cy="123894"/>
            </a:xfrm>
            <a:prstGeom prst="line">
              <a:avLst/>
            </a:prstGeom>
            <a:noFill/>
            <a:ln w="12700" cap="rnd">
              <a:solidFill>
                <a:srgbClr val="124C7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Line 168">
              <a:extLst>
                <a:ext uri="{FF2B5EF4-FFF2-40B4-BE49-F238E27FC236}">
                  <a16:creationId xmlns:a16="http://schemas.microsoft.com/office/drawing/2014/main" id="{EB32FFEE-9ED3-9BA6-B1EC-A841AEF4F9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95671" y="1645196"/>
              <a:ext cx="0" cy="405348"/>
            </a:xfrm>
            <a:prstGeom prst="line">
              <a:avLst/>
            </a:prstGeom>
            <a:noFill/>
            <a:ln w="635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Rectangle 262">
              <a:extLst>
                <a:ext uri="{FF2B5EF4-FFF2-40B4-BE49-F238E27FC236}">
                  <a16:creationId xmlns:a16="http://schemas.microsoft.com/office/drawing/2014/main" id="{A1F2B78A-8891-28F3-2DAC-87C9CAEC4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373" y="1875500"/>
              <a:ext cx="1059585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32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x 400G (Q</a:t>
              </a:r>
              <a:r>
                <a:rPr lang="en-US" altLang="en-US" sz="1000" dirty="0">
                  <a:solidFill>
                    <a:srgbClr val="000000"/>
                  </a:solidFill>
                  <a:latin typeface="Calibri" panose="020F0502020204030204" pitchFamily="34" charset="0"/>
                </a:rPr>
                <a:t>SFP56</a:t>
              </a: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89" name="Rectangle 76">
              <a:extLst>
                <a:ext uri="{FF2B5EF4-FFF2-40B4-BE49-F238E27FC236}">
                  <a16:creationId xmlns:a16="http://schemas.microsoft.com/office/drawing/2014/main" id="{08EE9D7D-F5DB-BBEC-3A9F-38CCBF082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5504" y="2762009"/>
              <a:ext cx="1292020" cy="153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 x 400GbE (QSFP58-DD)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9B921F6-DB7C-251E-E469-1377CA7AF772}"/>
                </a:ext>
              </a:extLst>
            </p:cNvPr>
            <p:cNvSpPr txBox="1"/>
            <p:nvPr/>
          </p:nvSpPr>
          <p:spPr>
            <a:xfrm>
              <a:off x="9317469" y="4850360"/>
              <a:ext cx="266407" cy="2610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A3EA134-0E2A-A7EF-3E35-E8ACE618672A}"/>
                </a:ext>
              </a:extLst>
            </p:cNvPr>
            <p:cNvSpPr txBox="1"/>
            <p:nvPr/>
          </p:nvSpPr>
          <p:spPr>
            <a:xfrm>
              <a:off x="9282187" y="2117159"/>
              <a:ext cx="266407" cy="2610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256" name="Rectangle 76">
              <a:extLst>
                <a:ext uri="{FF2B5EF4-FFF2-40B4-BE49-F238E27FC236}">
                  <a16:creationId xmlns:a16="http://schemas.microsoft.com/office/drawing/2014/main" id="{030AD208-2B5D-2090-6C62-67B4C0908C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1" y="4420818"/>
              <a:ext cx="1292020" cy="153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n x 400GbE (QSFP58-DD)</a:t>
              </a:r>
            </a:p>
          </p:txBody>
        </p: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E6722DB3-3CAE-760F-2147-F78DD03A4C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57829" y="1111306"/>
              <a:ext cx="275683" cy="620126"/>
              <a:chOff x="7296150" y="400050"/>
              <a:chExt cx="2504648" cy="5486400"/>
            </a:xfrm>
          </p:grpSpPr>
          <p:pic>
            <p:nvPicPr>
              <p:cNvPr id="379" name="Picture 378" descr="A close-up of a computer  Description automatically generated">
                <a:extLst>
                  <a:ext uri="{FF2B5EF4-FFF2-40B4-BE49-F238E27FC236}">
                    <a16:creationId xmlns:a16="http://schemas.microsoft.com/office/drawing/2014/main" id="{523AE16B-CDB1-8E95-EFE1-CBA4D42AF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45148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80" name="Picture 379" descr="A close-up of a computer  Description automatically generated">
                <a:extLst>
                  <a:ext uri="{FF2B5EF4-FFF2-40B4-BE49-F238E27FC236}">
                    <a16:creationId xmlns:a16="http://schemas.microsoft.com/office/drawing/2014/main" id="{87FDB3D1-500B-5ADD-371A-84B3CE6AC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31432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81" name="Picture 380" descr="A close-up of a computer  Description automatically generated">
                <a:extLst>
                  <a:ext uri="{FF2B5EF4-FFF2-40B4-BE49-F238E27FC236}">
                    <a16:creationId xmlns:a16="http://schemas.microsoft.com/office/drawing/2014/main" id="{E08A8D13-78DC-A5CE-45A7-898DED2CE5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17716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82" name="Picture 381" descr="A close-up of a computer  Description automatically generated">
                <a:extLst>
                  <a:ext uri="{FF2B5EF4-FFF2-40B4-BE49-F238E27FC236}">
                    <a16:creationId xmlns:a16="http://schemas.microsoft.com/office/drawing/2014/main" id="{6A0823D8-254F-1A66-8D72-548A56C333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400050"/>
                <a:ext cx="2504648" cy="1371600"/>
              </a:xfrm>
              <a:prstGeom prst="rect">
                <a:avLst/>
              </a:prstGeom>
            </p:spPr>
          </p:pic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335FEC98-50FB-1F83-F27F-1C77A612909E}"/>
                </a:ext>
              </a:extLst>
            </p:cNvPr>
            <p:cNvGrpSpPr/>
            <p:nvPr/>
          </p:nvGrpSpPr>
          <p:grpSpPr>
            <a:xfrm>
              <a:off x="3827286" y="2049964"/>
              <a:ext cx="1314916" cy="580266"/>
              <a:chOff x="3828126" y="2080438"/>
              <a:chExt cx="1314916" cy="519318"/>
            </a:xfrm>
          </p:grpSpPr>
          <p:sp>
            <p:nvSpPr>
              <p:cNvPr id="376" name="Rectangle: Rounded Corners 375">
                <a:extLst>
                  <a:ext uri="{FF2B5EF4-FFF2-40B4-BE49-F238E27FC236}">
                    <a16:creationId xmlns:a16="http://schemas.microsoft.com/office/drawing/2014/main" id="{6C67DEE2-CC61-6013-B5C8-D8B3EA55AFC8}"/>
                  </a:ext>
                </a:extLst>
              </p:cNvPr>
              <p:cNvSpPr/>
              <p:nvPr/>
            </p:nvSpPr>
            <p:spPr>
              <a:xfrm>
                <a:off x="3828126" y="20804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Rectangle 7">
                <a:extLst>
                  <a:ext uri="{FF2B5EF4-FFF2-40B4-BE49-F238E27FC236}">
                    <a16:creationId xmlns:a16="http://schemas.microsoft.com/office/drawing/2014/main" id="{51F06684-34E5-06B7-CA03-B9EF9891B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087" y="21585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BE7A08B7-DC00-8A95-9090-BA8E27903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128" y="23274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F8B071F-E873-039A-CDFA-680D66A3885B}"/>
                </a:ext>
              </a:extLst>
            </p:cNvPr>
            <p:cNvGrpSpPr/>
            <p:nvPr/>
          </p:nvGrpSpPr>
          <p:grpSpPr>
            <a:xfrm>
              <a:off x="5827775" y="2049750"/>
              <a:ext cx="1314916" cy="580266"/>
              <a:chOff x="3980526" y="2232838"/>
              <a:chExt cx="1314916" cy="519318"/>
            </a:xfrm>
          </p:grpSpPr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9207BD51-6FE1-00C9-31D1-E2D01861468A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4" name="Rectangle 7">
                <a:extLst>
                  <a:ext uri="{FF2B5EF4-FFF2-40B4-BE49-F238E27FC236}">
                    <a16:creationId xmlns:a16="http://schemas.microsoft.com/office/drawing/2014/main" id="{6714E44B-CED8-BD01-6122-AB8451737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75" name="Picture 374">
                <a:extLst>
                  <a:ext uri="{FF2B5EF4-FFF2-40B4-BE49-F238E27FC236}">
                    <a16:creationId xmlns:a16="http://schemas.microsoft.com/office/drawing/2014/main" id="{6E4A40F2-47E5-B9F9-B425-6EAD4DC95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D2D8257F-0253-4488-6E9F-A669EB1E092A}"/>
                </a:ext>
              </a:extLst>
            </p:cNvPr>
            <p:cNvGrpSpPr/>
            <p:nvPr/>
          </p:nvGrpSpPr>
          <p:grpSpPr>
            <a:xfrm>
              <a:off x="7828264" y="2050971"/>
              <a:ext cx="1314916" cy="580266"/>
              <a:chOff x="3980526" y="2232838"/>
              <a:chExt cx="1314916" cy="519318"/>
            </a:xfrm>
          </p:grpSpPr>
          <p:sp>
            <p:nvSpPr>
              <p:cNvPr id="370" name="Rectangle: Rounded Corners 369">
                <a:extLst>
                  <a:ext uri="{FF2B5EF4-FFF2-40B4-BE49-F238E27FC236}">
                    <a16:creationId xmlns:a16="http://schemas.microsoft.com/office/drawing/2014/main" id="{B8305BCF-7362-AA9A-556E-A662B93183E2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1" name="Rectangle 7">
                <a:extLst>
                  <a:ext uri="{FF2B5EF4-FFF2-40B4-BE49-F238E27FC236}">
                    <a16:creationId xmlns:a16="http://schemas.microsoft.com/office/drawing/2014/main" id="{E123D0C6-338E-71CE-67B0-DD34D6EC8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7C1A9963-48A1-A585-BCD8-F366E78C2E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B54EB8C1-D47C-FB02-2EE3-3777F10084E8}"/>
                </a:ext>
              </a:extLst>
            </p:cNvPr>
            <p:cNvGrpSpPr/>
            <p:nvPr/>
          </p:nvGrpSpPr>
          <p:grpSpPr>
            <a:xfrm>
              <a:off x="9826385" y="2050725"/>
              <a:ext cx="1314916" cy="580266"/>
              <a:chOff x="3980526" y="2232838"/>
              <a:chExt cx="1314916" cy="519318"/>
            </a:xfrm>
          </p:grpSpPr>
          <p:sp>
            <p:nvSpPr>
              <p:cNvPr id="367" name="Rectangle: Rounded Corners 366">
                <a:extLst>
                  <a:ext uri="{FF2B5EF4-FFF2-40B4-BE49-F238E27FC236}">
                    <a16:creationId xmlns:a16="http://schemas.microsoft.com/office/drawing/2014/main" id="{3FD10109-2A8A-2FBC-B814-FBB792CFB52D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8" name="Rectangle 7">
                <a:extLst>
                  <a:ext uri="{FF2B5EF4-FFF2-40B4-BE49-F238E27FC236}">
                    <a16:creationId xmlns:a16="http://schemas.microsoft.com/office/drawing/2014/main" id="{66909515-ECCD-BE0E-E44B-14F0A62BA3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69" name="Picture 368">
                <a:extLst>
                  <a:ext uri="{FF2B5EF4-FFF2-40B4-BE49-F238E27FC236}">
                    <a16:creationId xmlns:a16="http://schemas.microsoft.com/office/drawing/2014/main" id="{5B3E26B7-244A-7FC5-9672-2414D7D16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995A62E1-8A8C-37EC-B297-B1EA53118F04}"/>
                </a:ext>
              </a:extLst>
            </p:cNvPr>
            <p:cNvGrpSpPr/>
            <p:nvPr/>
          </p:nvGrpSpPr>
          <p:grpSpPr>
            <a:xfrm>
              <a:off x="3827286" y="3383486"/>
              <a:ext cx="1314916" cy="580266"/>
              <a:chOff x="3828126" y="2080438"/>
              <a:chExt cx="1314916" cy="519318"/>
            </a:xfrm>
          </p:grpSpPr>
          <p:sp>
            <p:nvSpPr>
              <p:cNvPr id="364" name="Rectangle: Rounded Corners 363">
                <a:extLst>
                  <a:ext uri="{FF2B5EF4-FFF2-40B4-BE49-F238E27FC236}">
                    <a16:creationId xmlns:a16="http://schemas.microsoft.com/office/drawing/2014/main" id="{2E0C08A8-46DB-93D9-F182-50B1AF656820}"/>
                  </a:ext>
                </a:extLst>
              </p:cNvPr>
              <p:cNvSpPr/>
              <p:nvPr/>
            </p:nvSpPr>
            <p:spPr>
              <a:xfrm>
                <a:off x="3828126" y="20804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5" name="Rectangle 7">
                <a:extLst>
                  <a:ext uri="{FF2B5EF4-FFF2-40B4-BE49-F238E27FC236}">
                    <a16:creationId xmlns:a16="http://schemas.microsoft.com/office/drawing/2014/main" id="{9C588C59-7CD2-C808-BF8F-625E66805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087" y="21585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202A4F1-5970-36A5-CEF8-393CAD199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128" y="23274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EF4C8237-8829-242F-1E67-1944214FC25D}"/>
                </a:ext>
              </a:extLst>
            </p:cNvPr>
            <p:cNvGrpSpPr/>
            <p:nvPr/>
          </p:nvGrpSpPr>
          <p:grpSpPr>
            <a:xfrm>
              <a:off x="5827775" y="3383272"/>
              <a:ext cx="1314916" cy="580266"/>
              <a:chOff x="3980526" y="2232838"/>
              <a:chExt cx="1314916" cy="519318"/>
            </a:xfrm>
          </p:grpSpPr>
          <p:sp>
            <p:nvSpPr>
              <p:cNvPr id="361" name="Rectangle: Rounded Corners 360">
                <a:extLst>
                  <a:ext uri="{FF2B5EF4-FFF2-40B4-BE49-F238E27FC236}">
                    <a16:creationId xmlns:a16="http://schemas.microsoft.com/office/drawing/2014/main" id="{ADF618F3-4D59-2020-8E15-548B113258CC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2" name="Rectangle 7">
                <a:extLst>
                  <a:ext uri="{FF2B5EF4-FFF2-40B4-BE49-F238E27FC236}">
                    <a16:creationId xmlns:a16="http://schemas.microsoft.com/office/drawing/2014/main" id="{A4E3E5A2-5677-EF7F-76FD-507BF1152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5C91F936-7D51-D885-36EE-DD51B51B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8176FFFA-EA22-8514-0B0F-F4FF81B79FC9}"/>
                </a:ext>
              </a:extLst>
            </p:cNvPr>
            <p:cNvGrpSpPr/>
            <p:nvPr/>
          </p:nvGrpSpPr>
          <p:grpSpPr>
            <a:xfrm>
              <a:off x="7828264" y="3384493"/>
              <a:ext cx="1314916" cy="580266"/>
              <a:chOff x="3980526" y="2232838"/>
              <a:chExt cx="1314916" cy="519318"/>
            </a:xfrm>
          </p:grpSpPr>
          <p:sp>
            <p:nvSpPr>
              <p:cNvPr id="358" name="Rectangle: Rounded Corners 357">
                <a:extLst>
                  <a:ext uri="{FF2B5EF4-FFF2-40B4-BE49-F238E27FC236}">
                    <a16:creationId xmlns:a16="http://schemas.microsoft.com/office/drawing/2014/main" id="{B5C74B9D-6ABC-458D-53C3-26CF2CC91E5D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9" name="Rectangle 7">
                <a:extLst>
                  <a:ext uri="{FF2B5EF4-FFF2-40B4-BE49-F238E27FC236}">
                    <a16:creationId xmlns:a16="http://schemas.microsoft.com/office/drawing/2014/main" id="{2755B3A5-6A7F-A6FC-4B95-0E9510D200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5A217CF0-EC5F-5B41-EC1F-FDFD49178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6B397947-6F67-EC28-1666-620521C316FA}"/>
                </a:ext>
              </a:extLst>
            </p:cNvPr>
            <p:cNvGrpSpPr/>
            <p:nvPr/>
          </p:nvGrpSpPr>
          <p:grpSpPr>
            <a:xfrm>
              <a:off x="9826385" y="3384247"/>
              <a:ext cx="1314916" cy="580266"/>
              <a:chOff x="3980526" y="2232838"/>
              <a:chExt cx="1314916" cy="519318"/>
            </a:xfrm>
          </p:grpSpPr>
          <p:sp>
            <p:nvSpPr>
              <p:cNvPr id="355" name="Rectangle: Rounded Corners 354">
                <a:extLst>
                  <a:ext uri="{FF2B5EF4-FFF2-40B4-BE49-F238E27FC236}">
                    <a16:creationId xmlns:a16="http://schemas.microsoft.com/office/drawing/2014/main" id="{8AACB372-C050-720B-0E62-A61D5B9C5DD1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6" name="Rectangle 7">
                <a:extLst>
                  <a:ext uri="{FF2B5EF4-FFF2-40B4-BE49-F238E27FC236}">
                    <a16:creationId xmlns:a16="http://schemas.microsoft.com/office/drawing/2014/main" id="{8A8C8E1D-7851-77C3-FD75-0B8F01ABF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824C22A0-BB23-BCD3-167D-AA93017A0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CFBBDB4-8FCD-685E-EED1-3C621ED354DF}"/>
                </a:ext>
              </a:extLst>
            </p:cNvPr>
            <p:cNvGrpSpPr/>
            <p:nvPr/>
          </p:nvGrpSpPr>
          <p:grpSpPr>
            <a:xfrm>
              <a:off x="3827286" y="4725079"/>
              <a:ext cx="1314916" cy="580266"/>
              <a:chOff x="3828126" y="2080438"/>
              <a:chExt cx="1314916" cy="519318"/>
            </a:xfrm>
          </p:grpSpPr>
          <p:sp>
            <p:nvSpPr>
              <p:cNvPr id="352" name="Rectangle: Rounded Corners 351">
                <a:extLst>
                  <a:ext uri="{FF2B5EF4-FFF2-40B4-BE49-F238E27FC236}">
                    <a16:creationId xmlns:a16="http://schemas.microsoft.com/office/drawing/2014/main" id="{C563001F-523D-3C7C-AA44-A67D622BFCEB}"/>
                  </a:ext>
                </a:extLst>
              </p:cNvPr>
              <p:cNvSpPr/>
              <p:nvPr/>
            </p:nvSpPr>
            <p:spPr>
              <a:xfrm>
                <a:off x="3828126" y="20804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3" name="Rectangle 7">
                <a:extLst>
                  <a:ext uri="{FF2B5EF4-FFF2-40B4-BE49-F238E27FC236}">
                    <a16:creationId xmlns:a16="http://schemas.microsoft.com/office/drawing/2014/main" id="{80F09974-259A-1E65-9F81-6FCA2800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087" y="21585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54" name="Picture 353">
                <a:extLst>
                  <a:ext uri="{FF2B5EF4-FFF2-40B4-BE49-F238E27FC236}">
                    <a16:creationId xmlns:a16="http://schemas.microsoft.com/office/drawing/2014/main" id="{C36E680E-C38A-FD31-03B8-83785CA8E0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5128" y="23274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2645B7C7-F9FB-E118-3EB7-BC61395B1CE4}"/>
                </a:ext>
              </a:extLst>
            </p:cNvPr>
            <p:cNvGrpSpPr/>
            <p:nvPr/>
          </p:nvGrpSpPr>
          <p:grpSpPr>
            <a:xfrm>
              <a:off x="5827775" y="4724865"/>
              <a:ext cx="1314916" cy="580266"/>
              <a:chOff x="3980526" y="2232838"/>
              <a:chExt cx="1314916" cy="519318"/>
            </a:xfrm>
          </p:grpSpPr>
          <p:sp>
            <p:nvSpPr>
              <p:cNvPr id="349" name="Rectangle: Rounded Corners 348">
                <a:extLst>
                  <a:ext uri="{FF2B5EF4-FFF2-40B4-BE49-F238E27FC236}">
                    <a16:creationId xmlns:a16="http://schemas.microsoft.com/office/drawing/2014/main" id="{C9A85530-3CBC-BE8C-90DA-AC8B9CD4B1E7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0" name="Rectangle 7">
                <a:extLst>
                  <a:ext uri="{FF2B5EF4-FFF2-40B4-BE49-F238E27FC236}">
                    <a16:creationId xmlns:a16="http://schemas.microsoft.com/office/drawing/2014/main" id="{54939FD1-26E8-4E5D-2B91-22F81F3F1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51" name="Picture 350">
                <a:extLst>
                  <a:ext uri="{FF2B5EF4-FFF2-40B4-BE49-F238E27FC236}">
                    <a16:creationId xmlns:a16="http://schemas.microsoft.com/office/drawing/2014/main" id="{0218D20A-5A83-873F-8799-882920513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6BF3B3CD-7DDA-9621-2ED1-FAAACDAA76B5}"/>
                </a:ext>
              </a:extLst>
            </p:cNvPr>
            <p:cNvGrpSpPr/>
            <p:nvPr/>
          </p:nvGrpSpPr>
          <p:grpSpPr>
            <a:xfrm>
              <a:off x="7828264" y="4726086"/>
              <a:ext cx="1314916" cy="580266"/>
              <a:chOff x="3980526" y="2232838"/>
              <a:chExt cx="1314916" cy="519318"/>
            </a:xfrm>
          </p:grpSpPr>
          <p:sp>
            <p:nvSpPr>
              <p:cNvPr id="346" name="Rectangle: Rounded Corners 345">
                <a:extLst>
                  <a:ext uri="{FF2B5EF4-FFF2-40B4-BE49-F238E27FC236}">
                    <a16:creationId xmlns:a16="http://schemas.microsoft.com/office/drawing/2014/main" id="{40EEB063-0868-AB91-3432-3BECD7615EE6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7" name="Rectangle 7">
                <a:extLst>
                  <a:ext uri="{FF2B5EF4-FFF2-40B4-BE49-F238E27FC236}">
                    <a16:creationId xmlns:a16="http://schemas.microsoft.com/office/drawing/2014/main" id="{D7BCC0B4-DF3F-A8F6-A853-157DDA895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48" name="Picture 347">
                <a:extLst>
                  <a:ext uri="{FF2B5EF4-FFF2-40B4-BE49-F238E27FC236}">
                    <a16:creationId xmlns:a16="http://schemas.microsoft.com/office/drawing/2014/main" id="{1D3A6075-DD3F-5919-5ACA-036B88D8A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BD95120C-9D42-2748-60BC-1A14E8E480BF}"/>
                </a:ext>
              </a:extLst>
            </p:cNvPr>
            <p:cNvGrpSpPr/>
            <p:nvPr/>
          </p:nvGrpSpPr>
          <p:grpSpPr>
            <a:xfrm>
              <a:off x="9826385" y="4725840"/>
              <a:ext cx="1314916" cy="580266"/>
              <a:chOff x="3980526" y="2232838"/>
              <a:chExt cx="1314916" cy="519318"/>
            </a:xfrm>
          </p:grpSpPr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E21BE7ED-D5D3-8391-8E06-8CFE663DAC47}"/>
                  </a:ext>
                </a:extLst>
              </p:cNvPr>
              <p:cNvSpPr/>
              <p:nvPr/>
            </p:nvSpPr>
            <p:spPr>
              <a:xfrm>
                <a:off x="3980526" y="2232838"/>
                <a:ext cx="1314916" cy="519318"/>
              </a:xfrm>
              <a:prstGeom prst="roundRect">
                <a:avLst>
                  <a:gd name="adj" fmla="val 6261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4" name="Rectangle 7">
                <a:extLst>
                  <a:ext uri="{FF2B5EF4-FFF2-40B4-BE49-F238E27FC236}">
                    <a16:creationId xmlns:a16="http://schemas.microsoft.com/office/drawing/2014/main" id="{9DE5A6F4-0677-1FE8-4855-57ECCF76C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2487" y="2310944"/>
                <a:ext cx="313488" cy="105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+mn-cs"/>
                  </a:rPr>
                  <a:t>Z9664F</a:t>
                </a: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pic>
            <p:nvPicPr>
              <p:cNvPr id="345" name="Picture 344">
                <a:extLst>
                  <a:ext uri="{FF2B5EF4-FFF2-40B4-BE49-F238E27FC236}">
                    <a16:creationId xmlns:a16="http://schemas.microsoft.com/office/drawing/2014/main" id="{8E1F8244-FF59-07D4-3D5E-93AAE2482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528" y="2479809"/>
                <a:ext cx="1056249" cy="167176"/>
              </a:xfrm>
              <a:prstGeom prst="rect">
                <a:avLst/>
              </a:prstGeom>
            </p:spPr>
          </p:pic>
        </p:grpSp>
        <p:grpSp>
          <p:nvGrpSpPr>
            <p:cNvPr id="335" name="Group 334">
              <a:extLst>
                <a:ext uri="{FF2B5EF4-FFF2-40B4-BE49-F238E27FC236}">
                  <a16:creationId xmlns:a16="http://schemas.microsoft.com/office/drawing/2014/main" id="{F98BFD8F-7C43-49CD-3EF4-848EA814117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65187" y="5621330"/>
              <a:ext cx="275683" cy="620126"/>
              <a:chOff x="7296150" y="400050"/>
              <a:chExt cx="2504648" cy="5486400"/>
            </a:xfrm>
          </p:grpSpPr>
          <p:pic>
            <p:nvPicPr>
              <p:cNvPr id="339" name="Picture 338" descr="A close-up of a computer  Description automatically generated">
                <a:extLst>
                  <a:ext uri="{FF2B5EF4-FFF2-40B4-BE49-F238E27FC236}">
                    <a16:creationId xmlns:a16="http://schemas.microsoft.com/office/drawing/2014/main" id="{5F52A851-19BC-EE01-32CC-3EEB375E5D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45148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40" name="Picture 339" descr="A close-up of a computer  Description automatically generated">
                <a:extLst>
                  <a:ext uri="{FF2B5EF4-FFF2-40B4-BE49-F238E27FC236}">
                    <a16:creationId xmlns:a16="http://schemas.microsoft.com/office/drawing/2014/main" id="{40A19A43-C6EF-B504-8105-A9BEAE8960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31432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41" name="Picture 340" descr="A close-up of a computer  Description automatically generated">
                <a:extLst>
                  <a:ext uri="{FF2B5EF4-FFF2-40B4-BE49-F238E27FC236}">
                    <a16:creationId xmlns:a16="http://schemas.microsoft.com/office/drawing/2014/main" id="{6B08B8FF-5022-B39C-26E4-BDC76643BA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17716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342" name="Picture 341" descr="A close-up of a computer  Description automatically generated">
                <a:extLst>
                  <a:ext uri="{FF2B5EF4-FFF2-40B4-BE49-F238E27FC236}">
                    <a16:creationId xmlns:a16="http://schemas.microsoft.com/office/drawing/2014/main" id="{8399101E-0EEE-E5D0-B127-D6DE8880A6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888" r="7888" b="14179"/>
              <a:stretch/>
            </p:blipFill>
            <p:spPr>
              <a:xfrm>
                <a:off x="7296150" y="400050"/>
                <a:ext cx="2504648" cy="1371600"/>
              </a:xfrm>
              <a:prstGeom prst="rect">
                <a:avLst/>
              </a:prstGeom>
            </p:spPr>
          </p:pic>
        </p:grpSp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D1E1C54B-CE8D-A25A-8451-763C4CC19D06}"/>
                </a:ext>
              </a:extLst>
            </p:cNvPr>
            <p:cNvSpPr txBox="1"/>
            <p:nvPr/>
          </p:nvSpPr>
          <p:spPr>
            <a:xfrm>
              <a:off x="3707623" y="3000702"/>
              <a:ext cx="48410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Spines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F9853450-198E-331E-FF76-77F2BEB0125B}"/>
                </a:ext>
              </a:extLst>
            </p:cNvPr>
            <p:cNvSpPr txBox="1"/>
            <p:nvPr/>
          </p:nvSpPr>
          <p:spPr>
            <a:xfrm>
              <a:off x="3707623" y="1603830"/>
              <a:ext cx="10032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 Switches</a:t>
              </a:r>
            </a:p>
          </p:txBody>
        </p:sp>
        <p:sp>
          <p:nvSpPr>
            <p:cNvPr id="338" name="TextBox 337">
              <a:extLst>
                <a:ext uri="{FF2B5EF4-FFF2-40B4-BE49-F238E27FC236}">
                  <a16:creationId xmlns:a16="http://schemas.microsoft.com/office/drawing/2014/main" id="{007263A0-2584-CF3A-1110-B8F54E2396D1}"/>
                </a:ext>
              </a:extLst>
            </p:cNvPr>
            <p:cNvSpPr txBox="1"/>
            <p:nvPr/>
          </p:nvSpPr>
          <p:spPr>
            <a:xfrm>
              <a:off x="3707623" y="5540282"/>
              <a:ext cx="100328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Leaf Switches</a:t>
              </a:r>
            </a:p>
          </p:txBody>
        </p:sp>
      </p:grpSp>
      <p:sp>
        <p:nvSpPr>
          <p:cNvPr id="383" name="Rectangle 262">
            <a:extLst>
              <a:ext uri="{FF2B5EF4-FFF2-40B4-BE49-F238E27FC236}">
                <a16:creationId xmlns:a16="http://schemas.microsoft.com/office/drawing/2014/main" id="{2EEBEB41-C8B7-2D16-FAF9-02735DF3DD1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77639" y="1874452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4" name="Rectangle 262">
            <a:extLst>
              <a:ext uri="{FF2B5EF4-FFF2-40B4-BE49-F238E27FC236}">
                <a16:creationId xmlns:a16="http://schemas.microsoft.com/office/drawing/2014/main" id="{1A6B890B-482D-46E7-B2D6-990A845AC1F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78128" y="1873692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5" name="Rectangle 262">
            <a:extLst>
              <a:ext uri="{FF2B5EF4-FFF2-40B4-BE49-F238E27FC236}">
                <a16:creationId xmlns:a16="http://schemas.microsoft.com/office/drawing/2014/main" id="{F26EA96B-4E19-215D-13EC-FB8D07B978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01527" y="1847671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6" name="Rectangle 262">
            <a:extLst>
              <a:ext uri="{FF2B5EF4-FFF2-40B4-BE49-F238E27FC236}">
                <a16:creationId xmlns:a16="http://schemas.microsoft.com/office/drawing/2014/main" id="{F3EECE30-16BC-6DC8-C7D2-F553421B031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53620" y="5337291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7" name="Rectangle 262">
            <a:extLst>
              <a:ext uri="{FF2B5EF4-FFF2-40B4-BE49-F238E27FC236}">
                <a16:creationId xmlns:a16="http://schemas.microsoft.com/office/drawing/2014/main" id="{DEBD70A7-21A2-5FD4-94A2-43E7D1A0A3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77639" y="5337291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8" name="Rectangle 262">
            <a:extLst>
              <a:ext uri="{FF2B5EF4-FFF2-40B4-BE49-F238E27FC236}">
                <a16:creationId xmlns:a16="http://schemas.microsoft.com/office/drawing/2014/main" id="{1C07FF08-852B-A0D6-979E-80A2C60FEE3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036881" y="5337291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389" name="Rectangle 262">
            <a:extLst>
              <a:ext uri="{FF2B5EF4-FFF2-40B4-BE49-F238E27FC236}">
                <a16:creationId xmlns:a16="http://schemas.microsoft.com/office/drawing/2014/main" id="{D14F8428-9207-4B2D-CDA0-C0BCFE0E1D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076249" y="5364082"/>
            <a:ext cx="1030731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32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x 400G (Q</a:t>
            </a:r>
            <a:r>
              <a:rPr lang="en-US" altLang="en-US" sz="1000" dirty="0">
                <a:solidFill>
                  <a:srgbClr val="000000"/>
                </a:solidFill>
                <a:latin typeface="Calibri" panose="020F0502020204030204" pitchFamily="34" charset="0"/>
              </a:rPr>
              <a:t>SFP56</a:t>
            </a:r>
            <a:r>
              <a: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009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479B1-27F7-48A1-A862-970D57A5E5CD}"/>
              </a:ext>
            </a:extLst>
          </p:cNvPr>
          <p:cNvSpPr/>
          <p:nvPr userDrawn="1"/>
        </p:nvSpPr>
        <p:spPr>
          <a:xfrm>
            <a:off x="0" y="-32782"/>
            <a:ext cx="12192000" cy="6890782"/>
          </a:xfrm>
          <a:prstGeom prst="rect">
            <a:avLst/>
          </a:prstGeom>
          <a:gradFill flip="none" rotWithShape="1">
            <a:gsLst>
              <a:gs pos="0">
                <a:srgbClr val="00447C">
                  <a:alpha val="90000"/>
                </a:srgbClr>
              </a:gs>
              <a:gs pos="100000">
                <a:srgbClr val="00447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4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pu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IE" dirty="0"/>
              <a:t>R750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A92D34-8F72-4A99-BA99-47778E3683FA}"/>
              </a:ext>
            </a:extLst>
          </p:cNvPr>
          <p:cNvSpPr/>
          <p:nvPr userDrawn="1"/>
        </p:nvSpPr>
        <p:spPr>
          <a:xfrm>
            <a:off x="7236244" y="960771"/>
            <a:ext cx="4326603" cy="5524297"/>
          </a:xfrm>
          <a:prstGeom prst="roundRect">
            <a:avLst>
              <a:gd name="adj" fmla="val 2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8EF0F0-94F6-4BC1-A351-505F905AFB62}"/>
              </a:ext>
            </a:extLst>
          </p:cNvPr>
          <p:cNvSpPr/>
          <p:nvPr userDrawn="1"/>
        </p:nvSpPr>
        <p:spPr>
          <a:xfrm>
            <a:off x="548964" y="957811"/>
            <a:ext cx="6513513" cy="5541539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2BFB7-C7B5-41D5-9DDA-22C17ADBC9F0}"/>
              </a:ext>
            </a:extLst>
          </p:cNvPr>
          <p:cNvGrpSpPr/>
          <p:nvPr userDrawn="1"/>
        </p:nvGrpSpPr>
        <p:grpSpPr>
          <a:xfrm>
            <a:off x="7472260" y="2568659"/>
            <a:ext cx="3881540" cy="3804431"/>
            <a:chOff x="7193434" y="2169252"/>
            <a:chExt cx="3320390" cy="3987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EB9E74-C157-490A-ACFD-415CAA2C5CB8}"/>
                </a:ext>
              </a:extLst>
            </p:cNvPr>
            <p:cNvSpPr txBox="1"/>
            <p:nvPr/>
          </p:nvSpPr>
          <p:spPr>
            <a:xfrm>
              <a:off x="7232393" y="2169252"/>
              <a:ext cx="3281431" cy="39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Solution Highlights</a:t>
              </a:r>
            </a:p>
          </p:txBody>
        </p:sp>
        <p:sp>
          <p:nvSpPr>
            <p:cNvPr id="10" name="TextBox 9" hidden="1">
              <a:extLst>
                <a:ext uri="{FF2B5EF4-FFF2-40B4-BE49-F238E27FC236}">
                  <a16:creationId xmlns:a16="http://schemas.microsoft.com/office/drawing/2014/main" id="{D5F86762-10B9-499E-A652-A74D71D2E33B}"/>
                </a:ext>
              </a:extLst>
            </p:cNvPr>
            <p:cNvSpPr txBox="1"/>
            <p:nvPr/>
          </p:nvSpPr>
          <p:spPr>
            <a:xfrm>
              <a:off x="7193434" y="3049731"/>
              <a:ext cx="3281431" cy="310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 fontAlgn="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9B8"/>
                </a:buClr>
                <a:buSzPct val="150000"/>
                <a:buFont typeface="Arial" panose="020B0604020202020204" pitchFamily="34" charset="0"/>
                <a:buChar char="•"/>
                <a:defRPr sz="1400">
                  <a:solidFill>
                    <a:srgbClr val="444444"/>
                  </a:solidFill>
                </a:defRPr>
              </a:lvl1pPr>
            </a:lstStyle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SNAP I/O Support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2 4 </a:t>
              </a:r>
              <a:r>
                <a:rPr 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NVMe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Drives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BOSS-S2 (2 x M.2) for boot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Dell Direct Liquid Cooling (DLC) Support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Flexible I/O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HW </a:t>
              </a:r>
              <a:r>
                <a:rPr 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NVMe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RAID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Industry leading manageability and security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Multi Vector Cooling 2.0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OCP 3.0 for network cards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Support for high speed and memory capacity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Support for up to 28 Drives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Up to 8X PCIe Gen4 slots</a:t>
              </a:r>
            </a:p>
          </p:txBody>
        </p:sp>
      </p:grp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KPIDollars">
            <a:extLst>
              <a:ext uri="{FF2B5EF4-FFF2-40B4-BE49-F238E27FC236}">
                <a16:creationId xmlns:a16="http://schemas.microsoft.com/office/drawing/2014/main" id="{B53CE4AB-EA1E-419E-95A9-9A55936609D7}"/>
              </a:ext>
            </a:extLst>
          </p:cNvPr>
          <p:cNvSpPr/>
          <p:nvPr userDrawn="1"/>
        </p:nvSpPr>
        <p:spPr>
          <a:xfrm>
            <a:off x="548964" y="1045475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pc="-17" dirty="0">
                <a:solidFill>
                  <a:schemeClr val="bg1"/>
                </a:solidFill>
                <a:sym typeface="Wingdings"/>
              </a:rPr>
              <a:t>Server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F062129-5A56-4870-847C-920AE2D619E9}"/>
              </a:ext>
            </a:extLst>
          </p:cNvPr>
          <p:cNvSpPr>
            <a:spLocks noGrp="1"/>
          </p:cNvSpPr>
          <p:nvPr userDrawn="1"/>
        </p:nvSpPr>
        <p:spPr>
          <a:xfrm>
            <a:off x="410773" y="1483673"/>
            <a:ext cx="1848148" cy="2025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Servers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BCDC9824-F2CB-4431-BD4C-73B4722677C5}"/>
              </a:ext>
            </a:extLst>
          </p:cNvPr>
          <p:cNvSpPr>
            <a:spLocks noGrp="1"/>
          </p:cNvSpPr>
          <p:nvPr userDrawn="1"/>
        </p:nvSpPr>
        <p:spPr>
          <a:xfrm>
            <a:off x="2449241" y="1483673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RU Per Server</a:t>
            </a:r>
          </a:p>
        </p:txBody>
      </p:sp>
      <p:sp>
        <p:nvSpPr>
          <p:cNvPr id="17" name="KPIDollars">
            <a:extLst>
              <a:ext uri="{FF2B5EF4-FFF2-40B4-BE49-F238E27FC236}">
                <a16:creationId xmlns:a16="http://schemas.microsoft.com/office/drawing/2014/main" id="{B7414BAE-F735-4893-BD22-E4F608AA4069}"/>
              </a:ext>
            </a:extLst>
          </p:cNvPr>
          <p:cNvSpPr/>
          <p:nvPr userDrawn="1"/>
        </p:nvSpPr>
        <p:spPr>
          <a:xfrm>
            <a:off x="541047" y="2418948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GPU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50F4D68-62D1-469F-839B-A83F94769C65}"/>
              </a:ext>
            </a:extLst>
          </p:cNvPr>
          <p:cNvSpPr>
            <a:spLocks noGrp="1"/>
          </p:cNvSpPr>
          <p:nvPr userDrawn="1"/>
        </p:nvSpPr>
        <p:spPr>
          <a:xfrm>
            <a:off x="410773" y="2886743"/>
            <a:ext cx="1803161" cy="238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buNone/>
            </a:pPr>
            <a:r>
              <a:rPr lang="en-US" sz="1200" dirty="0">
                <a:solidFill>
                  <a:schemeClr val="bg1"/>
                </a:solidFill>
              </a:rPr>
              <a:t>GPU Model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B2E89C79-64DE-410D-8281-E95B2F40358F}"/>
              </a:ext>
            </a:extLst>
          </p:cNvPr>
          <p:cNvSpPr>
            <a:spLocks noGrp="1"/>
          </p:cNvSpPr>
          <p:nvPr userDrawn="1"/>
        </p:nvSpPr>
        <p:spPr>
          <a:xfrm>
            <a:off x="2853656" y="2879733"/>
            <a:ext cx="1996580" cy="1970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GPU Distribution</a:t>
            </a:r>
          </a:p>
        </p:txBody>
      </p:sp>
      <p:sp>
        <p:nvSpPr>
          <p:cNvPr id="22" name="KPIDollars">
            <a:extLst>
              <a:ext uri="{FF2B5EF4-FFF2-40B4-BE49-F238E27FC236}">
                <a16:creationId xmlns:a16="http://schemas.microsoft.com/office/drawing/2014/main" id="{0FCD1706-7979-40E9-AD97-179897DCF86B}"/>
              </a:ext>
            </a:extLst>
          </p:cNvPr>
          <p:cNvSpPr/>
          <p:nvPr userDrawn="1"/>
        </p:nvSpPr>
        <p:spPr>
          <a:xfrm>
            <a:off x="548964" y="4340844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pc="-17" dirty="0">
                <a:solidFill>
                  <a:schemeClr val="bg1"/>
                </a:solidFill>
                <a:sym typeface="Wingdings"/>
              </a:rPr>
              <a:t>Performance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280D90A-75EA-47A5-9A9E-2098CD4F0DAF}"/>
              </a:ext>
            </a:extLst>
          </p:cNvPr>
          <p:cNvSpPr>
            <a:spLocks noGrp="1"/>
          </p:cNvSpPr>
          <p:nvPr userDrawn="1"/>
        </p:nvSpPr>
        <p:spPr>
          <a:xfrm>
            <a:off x="646080" y="4730110"/>
            <a:ext cx="2207576" cy="249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Estimated  Training Time in Days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CCB84F3-2B92-44D6-80EC-C0A0A9E98A73}"/>
              </a:ext>
            </a:extLst>
          </p:cNvPr>
          <p:cNvSpPr>
            <a:spLocks noGrp="1"/>
          </p:cNvSpPr>
          <p:nvPr userDrawn="1"/>
        </p:nvSpPr>
        <p:spPr>
          <a:xfrm>
            <a:off x="410773" y="3564104"/>
            <a:ext cx="1056265" cy="2508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Total VRAM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D42605-175D-4454-8A3A-B385F21240DA}"/>
              </a:ext>
            </a:extLst>
          </p:cNvPr>
          <p:cNvCxnSpPr>
            <a:cxnSpLocks/>
          </p:cNvCxnSpPr>
          <p:nvPr userDrawn="1"/>
        </p:nvCxnSpPr>
        <p:spPr>
          <a:xfrm>
            <a:off x="602641" y="2272959"/>
            <a:ext cx="6371387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DD3231F-31DF-4D5D-A641-9E85F64E36D4}"/>
              </a:ext>
            </a:extLst>
          </p:cNvPr>
          <p:cNvCxnSpPr>
            <a:cxnSpLocks/>
          </p:cNvCxnSpPr>
          <p:nvPr userDrawn="1"/>
        </p:nvCxnSpPr>
        <p:spPr>
          <a:xfrm>
            <a:off x="550300" y="4250804"/>
            <a:ext cx="6371387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H_MKT_HIGHLIGHT">
            <a:extLst>
              <a:ext uri="{FF2B5EF4-FFF2-40B4-BE49-F238E27FC236}">
                <a16:creationId xmlns:a16="http://schemas.microsoft.com/office/drawing/2014/main" id="{56D9E85C-4A53-4DFC-8796-A6E5A31C5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803" y="2928789"/>
            <a:ext cx="3619939" cy="337015"/>
          </a:xfrm>
        </p:spPr>
        <p:txBody>
          <a:bodyPr wrap="square" lIns="91440" tIns="91440" bIns="91440" anchor="t">
            <a:spAutoFit/>
          </a:bodyPr>
          <a:lstStyle>
            <a:lvl1pPr marL="171450" indent="-171450">
              <a:buClr>
                <a:srgbClr val="00B0F0"/>
              </a:buClr>
              <a:buFont typeface="Calibri" panose="020F0502020204030204" pitchFamily="34" charset="0"/>
              <a:buChar char="●"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z="11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 SNAP I/O Support</a:t>
            </a:r>
          </a:p>
        </p:txBody>
      </p:sp>
      <p:sp>
        <p:nvSpPr>
          <p:cNvPr id="4" name="PH_Server_Cnt">
            <a:extLst>
              <a:ext uri="{FF2B5EF4-FFF2-40B4-BE49-F238E27FC236}">
                <a16:creationId xmlns:a16="http://schemas.microsoft.com/office/drawing/2014/main" id="{2F41C631-D089-46C6-A91F-B5BB90621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85" y="1693307"/>
            <a:ext cx="1278004" cy="289011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PH_RU_Per_Server">
            <a:extLst>
              <a:ext uri="{FF2B5EF4-FFF2-40B4-BE49-F238E27FC236}">
                <a16:creationId xmlns:a16="http://schemas.microsoft.com/office/drawing/2014/main" id="{905BD7C9-9B80-4D13-8FD0-CE4B8DD16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9259" y="1684256"/>
            <a:ext cx="1262687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6" name="PH_GPU_Model">
            <a:extLst>
              <a:ext uri="{FF2B5EF4-FFF2-40B4-BE49-F238E27FC236}">
                <a16:creationId xmlns:a16="http://schemas.microsoft.com/office/drawing/2014/main" id="{A8EC83EF-00E3-4FAF-8B84-EAE93230B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047" y="3124072"/>
            <a:ext cx="1347452" cy="28346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H100</a:t>
            </a:r>
          </a:p>
        </p:txBody>
      </p:sp>
      <p:sp>
        <p:nvSpPr>
          <p:cNvPr id="58" name="PH_GPU_Per_Server">
            <a:extLst>
              <a:ext uri="{FF2B5EF4-FFF2-40B4-BE49-F238E27FC236}">
                <a16:creationId xmlns:a16="http://schemas.microsoft.com/office/drawing/2014/main" id="{6EF7C731-4D60-4075-8082-E9EA2F092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8727" y="3122904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9" name="PH_Total_VRAM">
            <a:extLst>
              <a:ext uri="{FF2B5EF4-FFF2-40B4-BE49-F238E27FC236}">
                <a16:creationId xmlns:a16="http://schemas.microsoft.com/office/drawing/2014/main" id="{5023FC17-78C9-4BF5-A426-AEB8BB431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963" y="3773370"/>
            <a:ext cx="1709957" cy="362519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1760 GiB</a:t>
            </a:r>
          </a:p>
        </p:txBody>
      </p:sp>
      <p:sp>
        <p:nvSpPr>
          <p:cNvPr id="62" name="PH_Estimated_TrainingTime_Days">
            <a:extLst>
              <a:ext uri="{FF2B5EF4-FFF2-40B4-BE49-F238E27FC236}">
                <a16:creationId xmlns:a16="http://schemas.microsoft.com/office/drawing/2014/main" id="{DBE123F5-B8A7-4A7B-B613-B0F17F0E80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626" y="4946877"/>
            <a:ext cx="2918420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PH_VRAM_Per_GPU">
            <a:extLst>
              <a:ext uri="{FF2B5EF4-FFF2-40B4-BE49-F238E27FC236}">
                <a16:creationId xmlns:a16="http://schemas.microsoft.com/office/drawing/2014/main" id="{CACCD2A8-E8E2-43C3-BDBC-020E1FE20D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3603" y="310433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80 GiB</a:t>
            </a:r>
            <a:endParaRPr lang="en-IN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E6C8E50F-C2A2-4D59-A061-DEF76F0E0587}"/>
              </a:ext>
            </a:extLst>
          </p:cNvPr>
          <p:cNvSpPr>
            <a:spLocks noGrp="1"/>
          </p:cNvSpPr>
          <p:nvPr userDrawn="1"/>
        </p:nvSpPr>
        <p:spPr>
          <a:xfrm>
            <a:off x="5024003" y="2906222"/>
            <a:ext cx="1374498" cy="1605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VRAM per GPU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Dell Logo">
            <a:extLst>
              <a:ext uri="{FF2B5EF4-FFF2-40B4-BE49-F238E27FC236}">
                <a16:creationId xmlns:a16="http://schemas.microsoft.com/office/drawing/2014/main" id="{F66ECDC0-8158-D62C-3715-76C1F1D411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85" y="6591507"/>
            <a:ext cx="1168623" cy="151526"/>
          </a:xfrm>
          <a:prstGeom prst="rect">
            <a:avLst/>
          </a:prstGeom>
        </p:spPr>
      </p:pic>
      <p:sp>
        <p:nvSpPr>
          <p:cNvPr id="24" name="PH_Product_Image">
            <a:extLst>
              <a:ext uri="{FF2B5EF4-FFF2-40B4-BE49-F238E27FC236}">
                <a16:creationId xmlns:a16="http://schemas.microsoft.com/office/drawing/2014/main" id="{10889CF0-BE5A-6230-1EC4-A080C5C9635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517803" y="1046120"/>
            <a:ext cx="3759200" cy="14530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0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u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H_Title">
            <a:extLst>
              <a:ext uri="{FF2B5EF4-FFF2-40B4-BE49-F238E27FC236}">
                <a16:creationId xmlns:a16="http://schemas.microsoft.com/office/drawing/2014/main" id="{A8FCEDB4-FBE9-69BF-1537-D0F940FA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IE" dirty="0"/>
              <a:t>R760xa  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79B8BEC-E2ED-A3FE-A792-3F2237F77962}"/>
              </a:ext>
            </a:extLst>
          </p:cNvPr>
          <p:cNvSpPr/>
          <p:nvPr userDrawn="1"/>
        </p:nvSpPr>
        <p:spPr>
          <a:xfrm>
            <a:off x="429603" y="1024785"/>
            <a:ext cx="11100051" cy="5541539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19" name="KPIDollars">
            <a:extLst>
              <a:ext uri="{FF2B5EF4-FFF2-40B4-BE49-F238E27FC236}">
                <a16:creationId xmlns:a16="http://schemas.microsoft.com/office/drawing/2014/main" id="{33F50B82-AA98-B7B8-4012-A0C634457F0D}"/>
              </a:ext>
            </a:extLst>
          </p:cNvPr>
          <p:cNvSpPr/>
          <p:nvPr userDrawn="1"/>
        </p:nvSpPr>
        <p:spPr>
          <a:xfrm>
            <a:off x="583217" y="3011317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CPU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8E0077D2-7D82-8C83-4749-CFB024788E3C}"/>
              </a:ext>
            </a:extLst>
          </p:cNvPr>
          <p:cNvSpPr>
            <a:spLocks noGrp="1"/>
          </p:cNvSpPr>
          <p:nvPr userDrawn="1"/>
        </p:nvSpPr>
        <p:spPr>
          <a:xfrm>
            <a:off x="448703" y="3416997"/>
            <a:ext cx="2826949" cy="3485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Processor | Cores | Speed (GHz)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8A1784D3-686F-2A2B-BE16-FDCA4A2D2893}"/>
              </a:ext>
            </a:extLst>
          </p:cNvPr>
          <p:cNvSpPr>
            <a:spLocks noGrp="1"/>
          </p:cNvSpPr>
          <p:nvPr userDrawn="1"/>
        </p:nvSpPr>
        <p:spPr>
          <a:xfrm>
            <a:off x="3178942" y="3434674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CPU per Server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KPIDollars">
            <a:extLst>
              <a:ext uri="{FF2B5EF4-FFF2-40B4-BE49-F238E27FC236}">
                <a16:creationId xmlns:a16="http://schemas.microsoft.com/office/drawing/2014/main" id="{0245B7D7-DA26-7B04-CD96-3C13D2407FD1}"/>
              </a:ext>
            </a:extLst>
          </p:cNvPr>
          <p:cNvSpPr/>
          <p:nvPr userDrawn="1"/>
        </p:nvSpPr>
        <p:spPr>
          <a:xfrm>
            <a:off x="556792" y="4196453"/>
            <a:ext cx="1236447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Memory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779FD01-A892-CEFE-6825-BFCB503BDF12}"/>
              </a:ext>
            </a:extLst>
          </p:cNvPr>
          <p:cNvSpPr>
            <a:spLocks noGrp="1"/>
          </p:cNvSpPr>
          <p:nvPr userDrawn="1"/>
        </p:nvSpPr>
        <p:spPr>
          <a:xfrm>
            <a:off x="433474" y="4564324"/>
            <a:ext cx="1803161" cy="238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Memory Population</a:t>
            </a:r>
          </a:p>
          <a:p>
            <a:pPr indent="0" algn="l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43CAEF3B-9FAD-A207-F275-292A7F2F7A00}"/>
              </a:ext>
            </a:extLst>
          </p:cNvPr>
          <p:cNvSpPr>
            <a:spLocks noGrp="1"/>
          </p:cNvSpPr>
          <p:nvPr userDrawn="1"/>
        </p:nvSpPr>
        <p:spPr>
          <a:xfrm>
            <a:off x="3143061" y="4568388"/>
            <a:ext cx="2505576" cy="243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DIMMs Size (GB) | Speed (MT/s)</a:t>
            </a:r>
          </a:p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KPIDollars">
            <a:extLst>
              <a:ext uri="{FF2B5EF4-FFF2-40B4-BE49-F238E27FC236}">
                <a16:creationId xmlns:a16="http://schemas.microsoft.com/office/drawing/2014/main" id="{32D18617-B45A-F683-F348-AE32BCFF3926}"/>
              </a:ext>
            </a:extLst>
          </p:cNvPr>
          <p:cNvSpPr/>
          <p:nvPr userDrawn="1"/>
        </p:nvSpPr>
        <p:spPr>
          <a:xfrm>
            <a:off x="556792" y="5354930"/>
            <a:ext cx="231260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1276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Total Server(s) Power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47E46C27-B161-4222-6A70-614CFD6EAC25}"/>
              </a:ext>
            </a:extLst>
          </p:cNvPr>
          <p:cNvSpPr>
            <a:spLocks noGrp="1"/>
          </p:cNvSpPr>
          <p:nvPr userDrawn="1"/>
        </p:nvSpPr>
        <p:spPr>
          <a:xfrm>
            <a:off x="662198" y="5805447"/>
            <a:ext cx="1803161" cy="2402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Sustained Load TDP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F5A2CDD9-6C47-2B8C-9FB5-CF16FF073D86}"/>
              </a:ext>
            </a:extLst>
          </p:cNvPr>
          <p:cNvSpPr>
            <a:spLocks noGrp="1"/>
          </p:cNvSpPr>
          <p:nvPr userDrawn="1"/>
        </p:nvSpPr>
        <p:spPr>
          <a:xfrm>
            <a:off x="6096000" y="5817778"/>
            <a:ext cx="771715" cy="215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Peak Load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CFE0FD7-B64C-0998-0E28-152436B773E7}"/>
              </a:ext>
            </a:extLst>
          </p:cNvPr>
          <p:cNvCxnSpPr>
            <a:cxnSpLocks/>
          </p:cNvCxnSpPr>
          <p:nvPr userDrawn="1"/>
        </p:nvCxnSpPr>
        <p:spPr>
          <a:xfrm>
            <a:off x="624085" y="4159355"/>
            <a:ext cx="10751159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CE934F-8965-C7B8-3F6E-72241D6278F9}"/>
              </a:ext>
            </a:extLst>
          </p:cNvPr>
          <p:cNvCxnSpPr>
            <a:cxnSpLocks/>
          </p:cNvCxnSpPr>
          <p:nvPr userDrawn="1"/>
        </p:nvCxnSpPr>
        <p:spPr>
          <a:xfrm>
            <a:off x="597916" y="5221122"/>
            <a:ext cx="10803500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H_Processor_cores_Speed_cnt">
            <a:extLst>
              <a:ext uri="{FF2B5EF4-FFF2-40B4-BE49-F238E27FC236}">
                <a16:creationId xmlns:a16="http://schemas.microsoft.com/office/drawing/2014/main" id="{935F9262-9BEE-25A3-B1F7-5576B6E7C8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5193" y="3640601"/>
            <a:ext cx="2041595" cy="319446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8480 | 56 | 2.00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0" name="PH_Cpu_Per_Server">
            <a:extLst>
              <a:ext uri="{FF2B5EF4-FFF2-40B4-BE49-F238E27FC236}">
                <a16:creationId xmlns:a16="http://schemas.microsoft.com/office/drawing/2014/main" id="{5536C7A5-5455-019C-8441-6E6B236E3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2056" y="364350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1" name="PH_Memory_Population">
            <a:extLst>
              <a:ext uri="{FF2B5EF4-FFF2-40B4-BE49-F238E27FC236}">
                <a16:creationId xmlns:a16="http://schemas.microsoft.com/office/drawing/2014/main" id="{F628AF1B-6DEA-15FD-586A-8BFF4DE54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823" y="4786919"/>
            <a:ext cx="2312609" cy="283462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OPTIMIZED_BALANCED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2" name="PH_Dimms_Speed">
            <a:extLst>
              <a:ext uri="{FF2B5EF4-FFF2-40B4-BE49-F238E27FC236}">
                <a16:creationId xmlns:a16="http://schemas.microsoft.com/office/drawing/2014/main" id="{FE387CB0-095B-DD8E-CB13-FA84471C2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5652" y="4786827"/>
            <a:ext cx="1499898" cy="334133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32 | 3200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3" name="PH_Sustained_Load_TDP">
            <a:extLst>
              <a:ext uri="{FF2B5EF4-FFF2-40B4-BE49-F238E27FC236}">
                <a16:creationId xmlns:a16="http://schemas.microsoft.com/office/drawing/2014/main" id="{6432223E-ECC7-F942-206C-8A818B98E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217" y="6045668"/>
            <a:ext cx="1921099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10574 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PH_Peak_Load">
            <a:extLst>
              <a:ext uri="{FF2B5EF4-FFF2-40B4-BE49-F238E27FC236}">
                <a16:creationId xmlns:a16="http://schemas.microsoft.com/office/drawing/2014/main" id="{1AC5DCDB-6419-2780-3CD6-B336C59FCD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4322" y="6023945"/>
            <a:ext cx="1653946" cy="37052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15078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5" name="PH_DIMM">
            <a:extLst>
              <a:ext uri="{FF2B5EF4-FFF2-40B4-BE49-F238E27FC236}">
                <a16:creationId xmlns:a16="http://schemas.microsoft.com/office/drawing/2014/main" id="{48B940E8-4FF9-2BB4-D0EF-957057EB5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48483" y="4790083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16</a:t>
            </a:r>
          </a:p>
          <a:p>
            <a:pPr lvl="0"/>
            <a:endParaRPr lang="en-IN" dirty="0"/>
          </a:p>
        </p:txBody>
      </p: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96AC4187-2B5A-868A-82AC-AFF557A142FA}"/>
              </a:ext>
            </a:extLst>
          </p:cNvPr>
          <p:cNvSpPr>
            <a:spLocks noGrp="1"/>
          </p:cNvSpPr>
          <p:nvPr userDrawn="1"/>
        </p:nvSpPr>
        <p:spPr>
          <a:xfrm>
            <a:off x="5841786" y="4575663"/>
            <a:ext cx="1374498" cy="210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DIMMs No.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Content Placeholder 1">
            <a:extLst>
              <a:ext uri="{FF2B5EF4-FFF2-40B4-BE49-F238E27FC236}">
                <a16:creationId xmlns:a16="http://schemas.microsoft.com/office/drawing/2014/main" id="{40EA9C0A-D2D7-3FBA-EDA7-8ED62DC2B663}"/>
              </a:ext>
            </a:extLst>
          </p:cNvPr>
          <p:cNvSpPr>
            <a:spLocks noGrp="1"/>
          </p:cNvSpPr>
          <p:nvPr userDrawn="1"/>
        </p:nvSpPr>
        <p:spPr>
          <a:xfrm>
            <a:off x="7637825" y="4558421"/>
            <a:ext cx="1909736" cy="3913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Total Configured Memory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ABED87AC-CF18-EEA9-9D72-1F13AB8E5940}"/>
              </a:ext>
            </a:extLst>
          </p:cNvPr>
          <p:cNvSpPr>
            <a:spLocks noGrp="1"/>
          </p:cNvSpPr>
          <p:nvPr userDrawn="1"/>
        </p:nvSpPr>
        <p:spPr>
          <a:xfrm>
            <a:off x="9736008" y="4557481"/>
            <a:ext cx="1949318" cy="2796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Max. Configurable Memory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PH_Total_config_memory">
            <a:extLst>
              <a:ext uri="{FF2B5EF4-FFF2-40B4-BE49-F238E27FC236}">
                <a16:creationId xmlns:a16="http://schemas.microsoft.com/office/drawing/2014/main" id="{52E71CD0-7138-F98F-606E-1F5BDD5D2F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6970" y="477399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512 GiB</a:t>
            </a:r>
            <a:endParaRPr lang="en-US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IN" dirty="0"/>
          </a:p>
        </p:txBody>
      </p:sp>
      <p:sp>
        <p:nvSpPr>
          <p:cNvPr id="50" name="PH_Max_Config_memory">
            <a:extLst>
              <a:ext uri="{FF2B5EF4-FFF2-40B4-BE49-F238E27FC236}">
                <a16:creationId xmlns:a16="http://schemas.microsoft.com/office/drawing/2014/main" id="{18C2852C-A449-9F82-052D-9662B44D3E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75856" y="4764182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4096 GiB</a:t>
            </a:r>
            <a:endParaRPr lang="en-US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IN" dirty="0"/>
          </a:p>
        </p:txBody>
      </p:sp>
      <p:pic>
        <p:nvPicPr>
          <p:cNvPr id="54" name="Dell Logo">
            <a:extLst>
              <a:ext uri="{FF2B5EF4-FFF2-40B4-BE49-F238E27FC236}">
                <a16:creationId xmlns:a16="http://schemas.microsoft.com/office/drawing/2014/main" id="{79AEF29D-0379-65F3-0C56-284DFAAE7E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85" y="6591507"/>
            <a:ext cx="1168623" cy="151526"/>
          </a:xfrm>
          <a:prstGeom prst="rect">
            <a:avLst/>
          </a:prstGeom>
        </p:spPr>
      </p:pic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46F6C677-162F-113A-0314-30F0AB0DF42B}"/>
              </a:ext>
            </a:extLst>
          </p:cNvPr>
          <p:cNvSpPr>
            <a:spLocks noGrp="1"/>
          </p:cNvSpPr>
          <p:nvPr userDrawn="1"/>
        </p:nvSpPr>
        <p:spPr>
          <a:xfrm>
            <a:off x="3331733" y="5805447"/>
            <a:ext cx="2085785" cy="1772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Sustained Load TDP Per Server</a:t>
            </a:r>
          </a:p>
        </p:txBody>
      </p:sp>
      <p:sp>
        <p:nvSpPr>
          <p:cNvPr id="59" name="PH_Total_Power_Sustained_Tdp">
            <a:extLst>
              <a:ext uri="{FF2B5EF4-FFF2-40B4-BE49-F238E27FC236}">
                <a16:creationId xmlns:a16="http://schemas.microsoft.com/office/drawing/2014/main" id="{B1478AB9-6653-0C60-F69E-00FF6CFF2F2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1607" y="6045668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123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4C865F74-3FF1-0475-5BB5-4ADD3C430EF0}"/>
              </a:ext>
            </a:extLst>
          </p:cNvPr>
          <p:cNvSpPr>
            <a:spLocks noGrp="1"/>
          </p:cNvSpPr>
          <p:nvPr userDrawn="1"/>
        </p:nvSpPr>
        <p:spPr>
          <a:xfrm>
            <a:off x="8604800" y="5799359"/>
            <a:ext cx="2085785" cy="1833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Peak Load Per Server</a:t>
            </a:r>
          </a:p>
        </p:txBody>
      </p:sp>
      <p:sp>
        <p:nvSpPr>
          <p:cNvPr id="61" name="PH_Total_Power_Peak_Load">
            <a:extLst>
              <a:ext uri="{FF2B5EF4-FFF2-40B4-BE49-F238E27FC236}">
                <a16:creationId xmlns:a16="http://schemas.microsoft.com/office/drawing/2014/main" id="{E362A6B1-4665-0C78-ABD3-E9052EDB3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01673" y="6045667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789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CFAB4AF-FA43-B636-4816-164CD9FB2C96}"/>
              </a:ext>
            </a:extLst>
          </p:cNvPr>
          <p:cNvCxnSpPr>
            <a:cxnSpLocks/>
          </p:cNvCxnSpPr>
          <p:nvPr userDrawn="1"/>
        </p:nvCxnSpPr>
        <p:spPr>
          <a:xfrm>
            <a:off x="648390" y="2920983"/>
            <a:ext cx="10751159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KPIDollars">
            <a:extLst>
              <a:ext uri="{FF2B5EF4-FFF2-40B4-BE49-F238E27FC236}">
                <a16:creationId xmlns:a16="http://schemas.microsoft.com/office/drawing/2014/main" id="{507F4F3D-C349-3E8C-3DC8-91AFE807C591}"/>
              </a:ext>
            </a:extLst>
          </p:cNvPr>
          <p:cNvSpPr/>
          <p:nvPr userDrawn="1"/>
        </p:nvSpPr>
        <p:spPr>
          <a:xfrm>
            <a:off x="662198" y="103743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Back-end Fabric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" name="Switch Type">
            <a:extLst>
              <a:ext uri="{FF2B5EF4-FFF2-40B4-BE49-F238E27FC236}">
                <a16:creationId xmlns:a16="http://schemas.microsoft.com/office/drawing/2014/main" id="{937F5340-AB6A-22F4-4086-1EB276C89996}"/>
              </a:ext>
            </a:extLst>
          </p:cNvPr>
          <p:cNvSpPr>
            <a:spLocks noGrp="1"/>
          </p:cNvSpPr>
          <p:nvPr userDrawn="1"/>
        </p:nvSpPr>
        <p:spPr>
          <a:xfrm>
            <a:off x="525849" y="1437715"/>
            <a:ext cx="1237637" cy="1788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Switch Type</a:t>
            </a:r>
          </a:p>
        </p:txBody>
      </p:sp>
      <p:sp>
        <p:nvSpPr>
          <p:cNvPr id="4" name="PH_switch_type">
            <a:extLst>
              <a:ext uri="{FF2B5EF4-FFF2-40B4-BE49-F238E27FC236}">
                <a16:creationId xmlns:a16="http://schemas.microsoft.com/office/drawing/2014/main" id="{6CC9FC8C-2FDC-04A2-8122-169A7059D8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2198" y="165966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Z9664F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5" name="No Of Lead Switch">
            <a:extLst>
              <a:ext uri="{FF2B5EF4-FFF2-40B4-BE49-F238E27FC236}">
                <a16:creationId xmlns:a16="http://schemas.microsoft.com/office/drawing/2014/main" id="{11C3D964-2DEC-0E26-EE3B-8E2794E17BD1}"/>
              </a:ext>
            </a:extLst>
          </p:cNvPr>
          <p:cNvSpPr>
            <a:spLocks noGrp="1"/>
          </p:cNvSpPr>
          <p:nvPr userDrawn="1"/>
        </p:nvSpPr>
        <p:spPr>
          <a:xfrm>
            <a:off x="2646788" y="1439814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of Leaf Switches</a:t>
            </a:r>
          </a:p>
        </p:txBody>
      </p:sp>
      <p:sp>
        <p:nvSpPr>
          <p:cNvPr id="6" name="No Of Spine Switches">
            <a:extLst>
              <a:ext uri="{FF2B5EF4-FFF2-40B4-BE49-F238E27FC236}">
                <a16:creationId xmlns:a16="http://schemas.microsoft.com/office/drawing/2014/main" id="{B4B304DB-0387-DA5F-C05D-545327AA4F5A}"/>
              </a:ext>
            </a:extLst>
          </p:cNvPr>
          <p:cNvSpPr>
            <a:spLocks noGrp="1"/>
          </p:cNvSpPr>
          <p:nvPr userDrawn="1"/>
        </p:nvSpPr>
        <p:spPr>
          <a:xfrm>
            <a:off x="5062741" y="1443745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of Spine Switches</a:t>
            </a:r>
          </a:p>
        </p:txBody>
      </p:sp>
      <p:sp>
        <p:nvSpPr>
          <p:cNvPr id="7" name="Leaf Switch Port Mode">
            <a:extLst>
              <a:ext uri="{FF2B5EF4-FFF2-40B4-BE49-F238E27FC236}">
                <a16:creationId xmlns:a16="http://schemas.microsoft.com/office/drawing/2014/main" id="{0690ED99-B4F3-4293-B56D-CE3F40C94CE7}"/>
              </a:ext>
            </a:extLst>
          </p:cNvPr>
          <p:cNvSpPr>
            <a:spLocks noGrp="1"/>
          </p:cNvSpPr>
          <p:nvPr userDrawn="1"/>
        </p:nvSpPr>
        <p:spPr>
          <a:xfrm>
            <a:off x="7285347" y="1459458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Leaf Switch Port Mode</a:t>
            </a:r>
          </a:p>
        </p:txBody>
      </p:sp>
      <p:sp>
        <p:nvSpPr>
          <p:cNvPr id="8" name="No Of Leaf Breakout Ports">
            <a:extLst>
              <a:ext uri="{FF2B5EF4-FFF2-40B4-BE49-F238E27FC236}">
                <a16:creationId xmlns:a16="http://schemas.microsoft.com/office/drawing/2014/main" id="{7CFBD624-82D3-451A-5DFE-B5CD9A11C799}"/>
              </a:ext>
            </a:extLst>
          </p:cNvPr>
          <p:cNvSpPr>
            <a:spLocks noGrp="1"/>
          </p:cNvSpPr>
          <p:nvPr userDrawn="1"/>
        </p:nvSpPr>
        <p:spPr>
          <a:xfrm>
            <a:off x="9440013" y="1448925"/>
            <a:ext cx="2245313" cy="2664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of Leaf Breakout Ports</a:t>
            </a:r>
          </a:p>
        </p:txBody>
      </p:sp>
      <p:sp>
        <p:nvSpPr>
          <p:cNvPr id="12" name="PH_no_of_leaf_switches">
            <a:extLst>
              <a:ext uri="{FF2B5EF4-FFF2-40B4-BE49-F238E27FC236}">
                <a16:creationId xmlns:a16="http://schemas.microsoft.com/office/drawing/2014/main" id="{19F7FF73-3BCE-9245-CECD-16D3B788EA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93146" y="1661479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3" name="PH_no_of_spine_switches">
            <a:extLst>
              <a:ext uri="{FF2B5EF4-FFF2-40B4-BE49-F238E27FC236}">
                <a16:creationId xmlns:a16="http://schemas.microsoft.com/office/drawing/2014/main" id="{A5FF7020-AB04-C656-4BE6-32E436905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234" y="166878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15" name="PH_leaf_switch_port_mode">
            <a:extLst>
              <a:ext uri="{FF2B5EF4-FFF2-40B4-BE49-F238E27FC236}">
                <a16:creationId xmlns:a16="http://schemas.microsoft.com/office/drawing/2014/main" id="{E62ADA48-4920-8965-DA64-2E48274F63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6540" y="1696078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4x100GbE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16" name="PH_no_of_leaf_breakout_ports">
            <a:extLst>
              <a:ext uri="{FF2B5EF4-FFF2-40B4-BE49-F238E27FC236}">
                <a16:creationId xmlns:a16="http://schemas.microsoft.com/office/drawing/2014/main" id="{CE718CBA-CC33-D969-2B63-4044980E77A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82174" y="1681093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17" name="NIC Type">
            <a:extLst>
              <a:ext uri="{FF2B5EF4-FFF2-40B4-BE49-F238E27FC236}">
                <a16:creationId xmlns:a16="http://schemas.microsoft.com/office/drawing/2014/main" id="{A2855129-D0E5-BB93-875D-D6D5FB9F9F73}"/>
              </a:ext>
            </a:extLst>
          </p:cNvPr>
          <p:cNvSpPr>
            <a:spLocks noGrp="1"/>
          </p:cNvSpPr>
          <p:nvPr userDrawn="1"/>
        </p:nvSpPr>
        <p:spPr>
          <a:xfrm>
            <a:off x="525849" y="2121848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Type</a:t>
            </a:r>
          </a:p>
        </p:txBody>
      </p:sp>
      <p:sp>
        <p:nvSpPr>
          <p:cNvPr id="18" name="Number of NICs">
            <a:extLst>
              <a:ext uri="{FF2B5EF4-FFF2-40B4-BE49-F238E27FC236}">
                <a16:creationId xmlns:a16="http://schemas.microsoft.com/office/drawing/2014/main" id="{E0151354-6F03-BB4F-ADD2-EF6AE05F45A9}"/>
              </a:ext>
            </a:extLst>
          </p:cNvPr>
          <p:cNvSpPr/>
          <p:nvPr userDrawn="1"/>
        </p:nvSpPr>
        <p:spPr>
          <a:xfrm>
            <a:off x="2614322" y="2101929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Number of NICs</a:t>
            </a:r>
          </a:p>
        </p:txBody>
      </p:sp>
      <p:sp>
        <p:nvSpPr>
          <p:cNvPr id="20" name="NICs Distribution">
            <a:extLst>
              <a:ext uri="{FF2B5EF4-FFF2-40B4-BE49-F238E27FC236}">
                <a16:creationId xmlns:a16="http://schemas.microsoft.com/office/drawing/2014/main" id="{6D4661F9-1C87-7C32-5967-55AA9E8F1DEB}"/>
              </a:ext>
            </a:extLst>
          </p:cNvPr>
          <p:cNvSpPr>
            <a:spLocks noGrp="1"/>
          </p:cNvSpPr>
          <p:nvPr userDrawn="1"/>
        </p:nvSpPr>
        <p:spPr>
          <a:xfrm>
            <a:off x="5062742" y="2121236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NICs Distribution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GPU to NIC Ratio">
            <a:extLst>
              <a:ext uri="{FF2B5EF4-FFF2-40B4-BE49-F238E27FC236}">
                <a16:creationId xmlns:a16="http://schemas.microsoft.com/office/drawing/2014/main" id="{39B88A7A-8F64-D010-9DD3-5E0599BD5050}"/>
              </a:ext>
            </a:extLst>
          </p:cNvPr>
          <p:cNvSpPr>
            <a:spLocks noGrp="1"/>
          </p:cNvSpPr>
          <p:nvPr userDrawn="1"/>
        </p:nvSpPr>
        <p:spPr>
          <a:xfrm>
            <a:off x="7285347" y="2147076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GPU to NIC Ratio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NIC Port Mode">
            <a:extLst>
              <a:ext uri="{FF2B5EF4-FFF2-40B4-BE49-F238E27FC236}">
                <a16:creationId xmlns:a16="http://schemas.microsoft.com/office/drawing/2014/main" id="{7F295C4B-C2E0-BDA5-FFD6-A602171CED2E}"/>
              </a:ext>
            </a:extLst>
          </p:cNvPr>
          <p:cNvSpPr>
            <a:spLocks noGrp="1"/>
          </p:cNvSpPr>
          <p:nvPr userDrawn="1"/>
        </p:nvSpPr>
        <p:spPr>
          <a:xfrm>
            <a:off x="9440012" y="2122308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Port Mode</a:t>
            </a:r>
          </a:p>
        </p:txBody>
      </p:sp>
      <p:sp>
        <p:nvSpPr>
          <p:cNvPr id="25" name="PH_nic_type">
            <a:extLst>
              <a:ext uri="{FF2B5EF4-FFF2-40B4-BE49-F238E27FC236}">
                <a16:creationId xmlns:a16="http://schemas.microsoft.com/office/drawing/2014/main" id="{9C0D30F1-1489-FF7B-78FA-A6BE13419E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3227" y="2350302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Nvidia/Mellanox CX-6 DX  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6" name="PH_no_of_nics">
            <a:extLst>
              <a:ext uri="{FF2B5EF4-FFF2-40B4-BE49-F238E27FC236}">
                <a16:creationId xmlns:a16="http://schemas.microsoft.com/office/drawing/2014/main" id="{96B0BA14-E694-EA07-D4B3-E568AA8642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64602" y="2349479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32</a:t>
            </a:r>
            <a:endParaRPr lang="en-US" dirty="0"/>
          </a:p>
        </p:txBody>
      </p:sp>
      <p:sp>
        <p:nvSpPr>
          <p:cNvPr id="28" name="PH_gpu_to_nic_ratio">
            <a:extLst>
              <a:ext uri="{FF2B5EF4-FFF2-40B4-BE49-F238E27FC236}">
                <a16:creationId xmlns:a16="http://schemas.microsoft.com/office/drawing/2014/main" id="{F6AC5B37-D55C-09B3-2386-CF44634F653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30667" y="234418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2:1</a:t>
            </a:r>
          </a:p>
        </p:txBody>
      </p:sp>
      <p:sp>
        <p:nvSpPr>
          <p:cNvPr id="29" name="PH_nic_port_mode">
            <a:extLst>
              <a:ext uri="{FF2B5EF4-FFF2-40B4-BE49-F238E27FC236}">
                <a16:creationId xmlns:a16="http://schemas.microsoft.com/office/drawing/2014/main" id="{545BCF60-7087-03B4-A4B7-472936CC5B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96526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30" name="PH_nics_distribution">
            <a:extLst>
              <a:ext uri="{FF2B5EF4-FFF2-40B4-BE49-F238E27FC236}">
                <a16:creationId xmlns:a16="http://schemas.microsoft.com/office/drawing/2014/main" id="{261986C2-79E2-4233-366F-A00ECB8974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00528" y="2324328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211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SolutionOptions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Other Solution Options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2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SolutionOption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itle 1" hidden="1">
            <a:extLst>
              <a:ext uri="{FF2B5EF4-FFF2-40B4-BE49-F238E27FC236}">
                <a16:creationId xmlns:a16="http://schemas.microsoft.com/office/drawing/2014/main" id="{AD8BDA56-DE8E-490E-3F9D-A92507F0C4DD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Sizing Input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5FB1A3-8E3F-E740-4B6E-ADCCDEEDF8F5}"/>
              </a:ext>
            </a:extLst>
          </p:cNvPr>
          <p:cNvSpPr>
            <a:spLocks/>
          </p:cNvSpPr>
          <p:nvPr userDrawn="1"/>
        </p:nvSpPr>
        <p:spPr>
          <a:xfrm>
            <a:off x="509292" y="897967"/>
            <a:ext cx="11155736" cy="5524297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E90139-03E5-E864-D965-B66B687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Other Solution Options</a:t>
            </a:r>
          </a:p>
        </p:txBody>
      </p:sp>
    </p:spTree>
    <p:extLst>
      <p:ext uri="{BB962C8B-B14F-4D97-AF65-F5344CB8AC3E}">
        <p14:creationId xmlns:p14="http://schemas.microsoft.com/office/powerpoint/2010/main" val="3525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puInferenceSizi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Sizing Input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Input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/>
          <a:p>
            <a:r>
              <a:rPr lang="en-IE" dirty="0"/>
              <a:t>Sizing Input</a:t>
            </a:r>
          </a:p>
        </p:txBody>
      </p:sp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Dell Logo">
            <a:extLst>
              <a:ext uri="{FF2B5EF4-FFF2-40B4-BE49-F238E27FC236}">
                <a16:creationId xmlns:a16="http://schemas.microsoft.com/office/drawing/2014/main" id="{4A94EC91-E735-1C04-360F-4B1CB42460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036" y="6591507"/>
            <a:ext cx="1168623" cy="151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BEC5C-AC0B-5DE1-5CDF-369481B96A97}"/>
              </a:ext>
            </a:extLst>
          </p:cNvPr>
          <p:cNvSpPr/>
          <p:nvPr userDrawn="1"/>
        </p:nvSpPr>
        <p:spPr>
          <a:xfrm>
            <a:off x="509292" y="897967"/>
            <a:ext cx="5325473" cy="182618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48" name="Title 1" hidden="1">
            <a:extLst>
              <a:ext uri="{FF2B5EF4-FFF2-40B4-BE49-F238E27FC236}">
                <a16:creationId xmlns:a16="http://schemas.microsoft.com/office/drawing/2014/main" id="{AD8BDA56-DE8E-490E-3F9D-A92507F0C4DD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Sizing Input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9A7966-FAF8-3EBA-56DF-A5579C3BCAD7}"/>
              </a:ext>
            </a:extLst>
          </p:cNvPr>
          <p:cNvSpPr/>
          <p:nvPr userDrawn="1"/>
        </p:nvSpPr>
        <p:spPr>
          <a:xfrm>
            <a:off x="509292" y="897967"/>
            <a:ext cx="5325473" cy="182618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50" name="KPIDollars">
            <a:extLst>
              <a:ext uri="{FF2B5EF4-FFF2-40B4-BE49-F238E27FC236}">
                <a16:creationId xmlns:a16="http://schemas.microsoft.com/office/drawing/2014/main" id="{1FA11C4D-176F-9A70-1732-08DC0EDD1F05}"/>
              </a:ext>
            </a:extLst>
          </p:cNvPr>
          <p:cNvSpPr/>
          <p:nvPr userDrawn="1"/>
        </p:nvSpPr>
        <p:spPr>
          <a:xfrm>
            <a:off x="515881" y="96077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Workload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5C25ADBC-1307-740A-AE76-22F291EFB5E6}"/>
              </a:ext>
            </a:extLst>
          </p:cNvPr>
          <p:cNvSpPr>
            <a:spLocks noGrp="1"/>
          </p:cNvSpPr>
          <p:nvPr userDrawn="1"/>
        </p:nvSpPr>
        <p:spPr>
          <a:xfrm>
            <a:off x="515880" y="1295937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Workload</a:t>
            </a:r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CA25F96D-1343-BBD6-EB04-FB859C98CF57}"/>
              </a:ext>
            </a:extLst>
          </p:cNvPr>
          <p:cNvSpPr>
            <a:spLocks noGrp="1"/>
          </p:cNvSpPr>
          <p:nvPr userDrawn="1"/>
        </p:nvSpPr>
        <p:spPr>
          <a:xfrm>
            <a:off x="3180352" y="1301915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Use Case</a:t>
            </a:r>
          </a:p>
        </p:txBody>
      </p:sp>
      <p:sp>
        <p:nvSpPr>
          <p:cNvPr id="64" name="Content Placeholder 1">
            <a:extLst>
              <a:ext uri="{FF2B5EF4-FFF2-40B4-BE49-F238E27FC236}">
                <a16:creationId xmlns:a16="http://schemas.microsoft.com/office/drawing/2014/main" id="{22ABD5C8-450B-951F-4661-9B89A6C32BDE}"/>
              </a:ext>
            </a:extLst>
          </p:cNvPr>
          <p:cNvSpPr>
            <a:spLocks noGrp="1"/>
          </p:cNvSpPr>
          <p:nvPr userDrawn="1"/>
        </p:nvSpPr>
        <p:spPr>
          <a:xfrm>
            <a:off x="515880" y="1897905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66" name="Content Placeholder 1">
            <a:extLst>
              <a:ext uri="{FF2B5EF4-FFF2-40B4-BE49-F238E27FC236}">
                <a16:creationId xmlns:a16="http://schemas.microsoft.com/office/drawing/2014/main" id="{1C170691-7FD0-4EF2-2561-97B99BA69CFF}"/>
              </a:ext>
            </a:extLst>
          </p:cNvPr>
          <p:cNvSpPr>
            <a:spLocks noGrp="1"/>
          </p:cNvSpPr>
          <p:nvPr userDrawn="1"/>
        </p:nvSpPr>
        <p:spPr>
          <a:xfrm>
            <a:off x="3180352" y="1897905"/>
            <a:ext cx="230205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Model Type</a:t>
            </a:r>
          </a:p>
        </p:txBody>
      </p:sp>
      <p:sp>
        <p:nvSpPr>
          <p:cNvPr id="12" name="PH_Workload">
            <a:extLst>
              <a:ext uri="{FF2B5EF4-FFF2-40B4-BE49-F238E27FC236}">
                <a16:creationId xmlns:a16="http://schemas.microsoft.com/office/drawing/2014/main" id="{7FCD6005-17FE-5069-93C0-950979D7D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292" y="1555836"/>
            <a:ext cx="2104686" cy="31273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Generative AI</a:t>
            </a:r>
          </a:p>
        </p:txBody>
      </p:sp>
      <p:sp>
        <p:nvSpPr>
          <p:cNvPr id="14" name="PH_System">
            <a:extLst>
              <a:ext uri="{FF2B5EF4-FFF2-40B4-BE49-F238E27FC236}">
                <a16:creationId xmlns:a16="http://schemas.microsoft.com/office/drawing/2014/main" id="{742BBC83-6426-1DBB-58CC-62099428A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47" y="2154978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Data Center/Core</a:t>
            </a:r>
          </a:p>
        </p:txBody>
      </p:sp>
      <p:sp>
        <p:nvSpPr>
          <p:cNvPr id="15" name="PH_Use_Case">
            <a:extLst>
              <a:ext uri="{FF2B5EF4-FFF2-40B4-BE49-F238E27FC236}">
                <a16:creationId xmlns:a16="http://schemas.microsoft.com/office/drawing/2014/main" id="{F60CE6FC-5438-5BBE-0DC1-83E5CBF768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80352" y="1560447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Inferencing</a:t>
            </a:r>
          </a:p>
        </p:txBody>
      </p:sp>
      <p:sp>
        <p:nvSpPr>
          <p:cNvPr id="16" name="PH_Model_Type">
            <a:extLst>
              <a:ext uri="{FF2B5EF4-FFF2-40B4-BE49-F238E27FC236}">
                <a16:creationId xmlns:a16="http://schemas.microsoft.com/office/drawing/2014/main" id="{6DBF61AB-2768-219B-18A7-84F15D0682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0352" y="2154978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Large Language Model (Text)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413A65-68BC-87C3-2748-17E0E9B9C5A9}"/>
              </a:ext>
            </a:extLst>
          </p:cNvPr>
          <p:cNvSpPr/>
          <p:nvPr userDrawn="1"/>
        </p:nvSpPr>
        <p:spPr>
          <a:xfrm>
            <a:off x="6357237" y="897967"/>
            <a:ext cx="5318881" cy="253103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DC72B5C-3900-6C2B-8896-420BA986E9DE}"/>
              </a:ext>
            </a:extLst>
          </p:cNvPr>
          <p:cNvSpPr/>
          <p:nvPr userDrawn="1"/>
        </p:nvSpPr>
        <p:spPr>
          <a:xfrm>
            <a:off x="6353587" y="897968"/>
            <a:ext cx="5322531" cy="2531032"/>
          </a:xfrm>
          <a:prstGeom prst="roundRect">
            <a:avLst>
              <a:gd name="adj" fmla="val 1551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7" name="KPIDollars">
            <a:extLst>
              <a:ext uri="{FF2B5EF4-FFF2-40B4-BE49-F238E27FC236}">
                <a16:creationId xmlns:a16="http://schemas.microsoft.com/office/drawing/2014/main" id="{BD189B5F-1A05-D814-EB35-A25042DFC6E7}"/>
              </a:ext>
            </a:extLst>
          </p:cNvPr>
          <p:cNvSpPr/>
          <p:nvPr userDrawn="1"/>
        </p:nvSpPr>
        <p:spPr>
          <a:xfrm>
            <a:off x="6363824" y="96077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Sizing Input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D5537399-2F8B-66DB-C6E3-AFAD673F8AB3}"/>
              </a:ext>
            </a:extLst>
          </p:cNvPr>
          <p:cNvSpPr>
            <a:spLocks noGrp="1"/>
          </p:cNvSpPr>
          <p:nvPr userDrawn="1"/>
        </p:nvSpPr>
        <p:spPr>
          <a:xfrm>
            <a:off x="6381753" y="1295937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Model Size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2AAC5256-ABAA-5183-797E-679F6A1D4162}"/>
              </a:ext>
            </a:extLst>
          </p:cNvPr>
          <p:cNvSpPr>
            <a:spLocks noGrp="1"/>
          </p:cNvSpPr>
          <p:nvPr userDrawn="1"/>
        </p:nvSpPr>
        <p:spPr>
          <a:xfrm>
            <a:off x="9028295" y="1301915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No. of Parameters (B)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33EACB97-5788-70B1-2D2B-8233659F73DF}"/>
              </a:ext>
            </a:extLst>
          </p:cNvPr>
          <p:cNvSpPr>
            <a:spLocks noGrp="1"/>
          </p:cNvSpPr>
          <p:nvPr userDrawn="1"/>
        </p:nvSpPr>
        <p:spPr>
          <a:xfrm>
            <a:off x="6408648" y="1897905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Performance Profile</a:t>
            </a:r>
          </a:p>
        </p:txBody>
      </p:sp>
      <p:sp>
        <p:nvSpPr>
          <p:cNvPr id="22" name="PH_Performance_Profile">
            <a:extLst>
              <a:ext uri="{FF2B5EF4-FFF2-40B4-BE49-F238E27FC236}">
                <a16:creationId xmlns:a16="http://schemas.microsoft.com/office/drawing/2014/main" id="{F4ABE3AD-FC1F-0B94-D28B-EF95021CA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094" y="2154978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Best Value</a:t>
            </a:r>
          </a:p>
        </p:txBody>
      </p:sp>
      <p:sp>
        <p:nvSpPr>
          <p:cNvPr id="23" name="PH_Model_Size">
            <a:extLst>
              <a:ext uri="{FF2B5EF4-FFF2-40B4-BE49-F238E27FC236}">
                <a16:creationId xmlns:a16="http://schemas.microsoft.com/office/drawing/2014/main" id="{9A4C95CA-3E97-8A4A-0462-71D846D50A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093" y="1570189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Small (6B - 20B)</a:t>
            </a:r>
          </a:p>
        </p:txBody>
      </p:sp>
      <p:sp>
        <p:nvSpPr>
          <p:cNvPr id="24" name="PH_Total_Parameters">
            <a:extLst>
              <a:ext uri="{FF2B5EF4-FFF2-40B4-BE49-F238E27FC236}">
                <a16:creationId xmlns:a16="http://schemas.microsoft.com/office/drawing/2014/main" id="{2799C0BC-DB7C-8F82-0388-D9221C21E8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5605" y="156044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25" name="NIC Type">
            <a:extLst>
              <a:ext uri="{FF2B5EF4-FFF2-40B4-BE49-F238E27FC236}">
                <a16:creationId xmlns:a16="http://schemas.microsoft.com/office/drawing/2014/main" id="{3EBE8840-7F2D-AF1C-7375-6B2C83D2A29A}"/>
              </a:ext>
            </a:extLst>
          </p:cNvPr>
          <p:cNvSpPr>
            <a:spLocks noGrp="1"/>
          </p:cNvSpPr>
          <p:nvPr userDrawn="1"/>
        </p:nvSpPr>
        <p:spPr>
          <a:xfrm>
            <a:off x="8897318" y="1942697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Type</a:t>
            </a:r>
          </a:p>
        </p:txBody>
      </p:sp>
      <p:sp>
        <p:nvSpPr>
          <p:cNvPr id="26" name="PH_NIC_Type">
            <a:extLst>
              <a:ext uri="{FF2B5EF4-FFF2-40B4-BE49-F238E27FC236}">
                <a16:creationId xmlns:a16="http://schemas.microsoft.com/office/drawing/2014/main" id="{572DBD3B-5A09-9572-15F1-5C197357A1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24696" y="2171151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Nvidia/Mellanox CX-6 DX  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D70324F4-F8E0-B154-5719-2E92A553B548}"/>
              </a:ext>
            </a:extLst>
          </p:cNvPr>
          <p:cNvSpPr>
            <a:spLocks noGrp="1"/>
          </p:cNvSpPr>
          <p:nvPr userDrawn="1"/>
        </p:nvSpPr>
        <p:spPr>
          <a:xfrm>
            <a:off x="6399678" y="2507504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GPU Vendor</a:t>
            </a:r>
          </a:p>
        </p:txBody>
      </p:sp>
      <p:sp>
        <p:nvSpPr>
          <p:cNvPr id="28" name="PH_Vendor_Type">
            <a:extLst>
              <a:ext uri="{FF2B5EF4-FFF2-40B4-BE49-F238E27FC236}">
                <a16:creationId xmlns:a16="http://schemas.microsoft.com/office/drawing/2014/main" id="{6779206C-A43D-2CAD-AC46-BD0BBDDB593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95089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NVIDIA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522E1EA9-6935-AE4A-A99E-9FEC657F450D}"/>
              </a:ext>
            </a:extLst>
          </p:cNvPr>
          <p:cNvSpPr>
            <a:spLocks noGrp="1"/>
          </p:cNvSpPr>
          <p:nvPr userDrawn="1"/>
        </p:nvSpPr>
        <p:spPr>
          <a:xfrm>
            <a:off x="9003010" y="2513739"/>
            <a:ext cx="1755666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Liquid Cooling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" name="PH_Cooling_Type">
            <a:extLst>
              <a:ext uri="{FF2B5EF4-FFF2-40B4-BE49-F238E27FC236}">
                <a16:creationId xmlns:a16="http://schemas.microsoft.com/office/drawing/2014/main" id="{213DEAF2-B137-0AFA-6194-57B7076003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35717" y="2759060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230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Notes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effectLst/>
                <a:ea typeface="DengXian" panose="02010600030101010101" pitchFamily="2" charset="-122"/>
              </a:rPr>
              <a:t>Sizing Explanations &amp; Notes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3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zing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98A2C9-1655-0703-F407-017D5180CBAA}"/>
              </a:ext>
            </a:extLst>
          </p:cNvPr>
          <p:cNvSpPr/>
          <p:nvPr userDrawn="1"/>
        </p:nvSpPr>
        <p:spPr>
          <a:xfrm>
            <a:off x="443883" y="948399"/>
            <a:ext cx="11342472" cy="5643108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69B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AB0FAC-02ED-9C47-AEC8-27F8F95B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52" y="1800"/>
            <a:ext cx="10638296" cy="7174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ea typeface="DengXian" panose="02010600030101010101" pitchFamily="2" charset="-122"/>
              </a:rPr>
              <a:t>Sizing Explanations and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20A9-10A2-A60C-A463-56F16CCD2A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8290" y="1056130"/>
            <a:ext cx="11124417" cy="424554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 calculations for training times, the number of tokens is 300 billion.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Precision is FP16. TFLOPS assume sparsity.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“Value” yields a list of configurations that will have fewer servers and longer training times than other sizing profiles.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“Balanced” yields a list of configurations that will train in a reasonable amount of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Training time of the recommendations with a sizing profile of "High Performance" can be improved by adding more units.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At this time, the use of Multi-Instance GPUs (MIG) or slicing a GPU is not considered in the calculations for the number of GPUs recommended, the number of systems, or the time to train.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assume no network bottlenecks or storage impediments.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may not account for additional network overhead needed for communication across multiple clusters.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Additional optimization through both model specific tuning and framework/middleware changes may result in higher performance or lower memory usage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Power estimates are based on peak load and should be interpreted as maximum power guidelines (worst case scenario).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AI training performance is better when the network bit rate is higher, therefore 200Gb/s ports are recommended for “best performance” or “balanced” scenarios.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Default is a selection of “no” to Include Liquid Cooling. If “yes” is selected, the configurations will include XE9640 server. It is a 2U Direct Liquid Cooled GPU server that requires a Cooling Distribution Unit.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  <p:pic>
        <p:nvPicPr>
          <p:cNvPr id="2" name="Dell Logo">
            <a:extLst>
              <a:ext uri="{FF2B5EF4-FFF2-40B4-BE49-F238E27FC236}">
                <a16:creationId xmlns:a16="http://schemas.microsoft.com/office/drawing/2014/main" id="{4D27EB28-4EE8-127A-DF99-30BF8441AE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036" y="6591507"/>
            <a:ext cx="1168623" cy="1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1094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1.jp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7E2B051-FDCA-453D-90A3-2AFBB135A6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64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9016-0359-4BAB-86AC-0A3CC528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8307EAD-0A7B-4EED-8055-FA14D39A82BB}" type="datetimeFigureOut">
              <a:rPr lang="en-US" smtClean="0"/>
              <a:pPr/>
              <a:t>8/14/2024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F672-1800-4FA2-974D-5CCD936B1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AD2CD-3671-4F0B-BCB0-6DAF181101D4}"/>
              </a:ext>
            </a:extLst>
          </p:cNvPr>
          <p:cNvSpPr/>
          <p:nvPr userDrawn="1"/>
        </p:nvSpPr>
        <p:spPr>
          <a:xfrm>
            <a:off x="0" y="-29772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136BA-9A23-460D-9887-336FC23AE4B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566" y="177980"/>
            <a:ext cx="421064" cy="36510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67B1-318D-427F-A62F-DB908B8E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A6973-04EF-4C6D-AB5E-E39B0D5D2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4712"/>
            <a:ext cx="10515600" cy="474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MSIPCMContentMarking" descr="{&quot;HashCode&quot;:-1876667767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E98E58CC-D2EA-4111-978E-A3BEC55B1C6C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37373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6123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6" r:id="rId2"/>
    <p:sldLayoutId id="2147483700" r:id="rId3"/>
    <p:sldLayoutId id="2147483710" r:id="rId4"/>
    <p:sldLayoutId id="2147483711" r:id="rId5"/>
    <p:sldLayoutId id="2147483698" r:id="rId6"/>
    <p:sldLayoutId id="2147483709" r:id="rId7"/>
    <p:sldLayoutId id="2147483707" r:id="rId8"/>
    <p:sldLayoutId id="2147483708" r:id="rId9"/>
    <p:sldLayoutId id="2147483712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1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9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8" name="PH_Intro_Company">
            <a:extLst>
              <a:ext uri="{FF2B5EF4-FFF2-40B4-BE49-F238E27FC236}">
                <a16:creationId xmlns:a16="http://schemas.microsoft.com/office/drawing/2014/main" id="{531AD97E-C9EB-4B16-B931-9985FD69C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307" y="2804474"/>
            <a:ext cx="4483370" cy="429252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Dell</a:t>
            </a:r>
            <a:endParaRPr lang="en-US" dirty="0"/>
          </a:p>
        </p:txBody>
      </p:sp>
      <p:sp xmlns:r="http://schemas.openxmlformats.org/officeDocument/2006/relationships">
        <p:nvSpPr>
          <p:cNvPr id="26" name="PH_Intro_SizerID">
            <a:extLst>
              <a:ext uri="{FF2B5EF4-FFF2-40B4-BE49-F238E27FC236}">
                <a16:creationId xmlns:a16="http://schemas.microsoft.com/office/drawing/2014/main" id="{E2C95A02-AA35-4B68-92AC-EC2B0DF081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6307" y="3256585"/>
            <a:ext cx="4483369" cy="343987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ai_278696</a:t>
            </a:r>
            <a:endParaRPr lang="en-US" dirty="0"/>
          </a:p>
        </p:txBody>
      </p:sp>
      <p:sp xmlns:r="http://schemas.openxmlformats.org/officeDocument/2006/relationships">
        <p:nvSpPr>
          <p:cNvPr id="27" name="PH_Intro_Date">
            <a:extLst>
              <a:ext uri="{FF2B5EF4-FFF2-40B4-BE49-F238E27FC236}">
                <a16:creationId xmlns:a16="http://schemas.microsoft.com/office/drawing/2014/main" id="{302F42E2-8974-4259-88FD-872BE0A9D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08755" y="3612587"/>
            <a:ext cx="4483370" cy="391648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06/09/2024</a:t>
            </a:r>
            <a:endParaRPr lang="en-US" dirty="0"/>
          </a:p>
        </p:txBody>
      </p:sp>
      <p:sp xmlns:r="http://schemas.openxmlformats.org/officeDocument/2006/relationships">
        <p:nvSpPr>
          <p:cNvPr id="10" name="PH_Intro_Title">
            <a:extLst>
              <a:ext uri="{FF2B5EF4-FFF2-40B4-BE49-F238E27FC236}">
                <a16:creationId xmlns:a16="http://schemas.microsoft.com/office/drawing/2014/main" id="{A3FB6869-9189-4E0D-B773-386FEF2FD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00" y="1459269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PptTest</a:t>
            </a:r>
            <a:endParaRPr lang="en-US" dirty="0"/>
          </a:p>
        </p:txBody>
      </p:sp>
      <p:sp xmlns:r="http://schemas.openxmlformats.org/officeDocument/2006/relationships">
        <p:nvSpPr>
          <p:cNvPr id="29" name="PH_Intro_SubTitle">
            <a:extLst>
              <a:ext uri="{FF2B5EF4-FFF2-40B4-BE49-F238E27FC236}">
                <a16:creationId xmlns:a16="http://schemas.microsoft.com/office/drawing/2014/main" id="{6F73EA25-FA1C-42C6-88F5-C512265029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2162926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PptTest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3" name="Title 1">
            <a:extLst>
              <a:ext uri="{FF2B5EF4-FFF2-40B4-BE49-F238E27FC236}">
                <a16:creationId xmlns:a16="http://schemas.microsoft.com/office/drawing/2014/main" id="{64AB0856-69BF-A755-E150-4E9227F6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Spine-Leaf (Z9664F - 400GbE Leaf Ports)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XE9680</a:t>
            </a:r>
            <a:endParaRPr lang="en-IE" dirty="0"/>
          </a:p>
        </p:txBody>
      </p:sp>
      <p:sp>
        <p:nvSpPr>
          <p:cNvPr id="60" name="PH_MKT_HIGHLIGHT">
            <a:extLst>
              <a:ext uri="{FF2B5EF4-FFF2-40B4-BE49-F238E27FC236}">
                <a16:creationId xmlns:a16="http://schemas.microsoft.com/office/drawing/2014/main" id="{56D9E85C-4A53-4DFC-8796-A6E5A31C5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803" y="2928789"/>
            <a:ext cx="3619939" cy="337015"/>
          </a:xfrm>
        </p:spPr>
        <p:txBody>
          <a:bodyPr wrap="square" lIns="91440" tIns="91440" bIns="91440" anchor="t">
            <a:spAutoFit/>
          </a:bodyPr>
          <a:lstStyle>
            <a:lvl1pPr marL="171450" indent="-171450">
              <a:buClr>
                <a:srgbClr val="00B0F0"/>
              </a:buClr>
              <a:buFont typeface="Calibri" panose="020F0502020204030204" pitchFamily="34" charset="0"/>
              <a:buChar char="●"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Up to two 4th Generation Intel® Xeon® Scalable processors with up to 56 cores per processor</a:t>
            </a:r>
          </a:p>
          <a:p>
            <a:pPr lvl="0"/>
            <a:r>
              <a:rPr lang="en-US"/>
              <a:t>6U air-cooled, up to 35C ambient</a:t>
            </a:r>
          </a:p>
          <a:p>
            <a:pPr lvl="0"/>
            <a:r>
              <a:rPr lang="en-US"/>
              <a:t>1200mm rack capable</a:t>
            </a:r>
          </a:p>
          <a:p>
            <a:pPr lvl="0"/>
            <a:r>
              <a:rPr lang="en-US"/>
              <a:t>32 DDR5 DIMMs</a:t>
            </a:r>
          </a:p>
          <a:p>
            <a:pPr lvl="0"/>
            <a:r>
              <a:rPr lang="en-US"/>
              <a:t>4800 MT/s</a:t>
            </a:r>
          </a:p>
          <a:p>
            <a:pPr lvl="0"/>
            <a:r>
              <a:rPr lang="en-US"/>
              <a:t>NVIDIA 8 x H100 SXM5 700W 80GB GPUs</a:t>
            </a:r>
          </a:p>
          <a:p>
            <a:pPr lvl="0"/>
            <a:r>
              <a:rPr lang="en-US"/>
              <a:t>Full NVLINK interconnectivity</a:t>
            </a:r>
          </a:p>
          <a:p>
            <a:pPr lvl="0"/>
            <a:r>
              <a:rPr lang="en-US"/>
              <a:t>10 x 16 PCIe Gen5 slots</a:t>
            </a:r>
          </a:p>
          <a:p>
            <a:pPr lvl="0"/>
            <a:r>
              <a:rPr lang="en-US"/>
              <a:t>One OCP NIC 3.0</a:t>
            </a:r>
          </a:p>
          <a:p>
            <a:pPr lvl="0"/>
            <a:r>
              <a:rPr lang="en-US"/>
              <a:t>2 x 1GbE LOM</a:t>
            </a:r>
          </a:p>
        </p:txBody>
      </p:sp>
      <p:sp>
        <p:nvSpPr>
          <p:cNvPr id="4" name="PH_Server_Cnt">
            <a:extLst>
              <a:ext uri="{FF2B5EF4-FFF2-40B4-BE49-F238E27FC236}">
                <a16:creationId xmlns:a16="http://schemas.microsoft.com/office/drawing/2014/main" id="{2F41C631-D089-46C6-A91F-B5BB90621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85" y="1693307"/>
            <a:ext cx="1278004" cy="289011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24</a:t>
            </a:r>
            <a:endParaRPr lang="en-US" dirty="0"/>
          </a:p>
        </p:txBody>
      </p:sp>
      <p:sp>
        <p:nvSpPr>
          <p:cNvPr id="51" name="PH_RU_Per_Server">
            <a:extLst>
              <a:ext uri="{FF2B5EF4-FFF2-40B4-BE49-F238E27FC236}">
                <a16:creationId xmlns:a16="http://schemas.microsoft.com/office/drawing/2014/main" id="{905BD7C9-9B80-4D13-8FD0-CE4B8DD16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9259" y="1684256"/>
            <a:ext cx="1262687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6</a:t>
            </a:r>
            <a:endParaRPr lang="en-US" dirty="0"/>
          </a:p>
        </p:txBody>
      </p:sp>
      <p:sp>
        <p:nvSpPr>
          <p:cNvPr id="56" name="PH_GPU_Model">
            <a:extLst>
              <a:ext uri="{FF2B5EF4-FFF2-40B4-BE49-F238E27FC236}">
                <a16:creationId xmlns:a16="http://schemas.microsoft.com/office/drawing/2014/main" id="{A8EC83EF-00E3-4FAF-8B84-EAE93230B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047" y="3124072"/>
            <a:ext cx="1347452" cy="28346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H100 SXM</a:t>
            </a:r>
            <a:endParaRPr lang="en-US" dirty="0"/>
          </a:p>
        </p:txBody>
      </p:sp>
      <p:sp>
        <p:nvSpPr>
          <p:cNvPr id="58" name="PH_GPU_Per_Server">
            <a:extLst>
              <a:ext uri="{FF2B5EF4-FFF2-40B4-BE49-F238E27FC236}">
                <a16:creationId xmlns:a16="http://schemas.microsoft.com/office/drawing/2014/main" id="{6EF7C731-4D60-4075-8082-E9EA2F092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8727" y="3122904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8 GPU x 24 servers</a:t>
            </a:r>
            <a:endParaRPr lang="en-US" dirty="0"/>
          </a:p>
        </p:txBody>
      </p:sp>
      <p:sp>
        <p:nvSpPr>
          <p:cNvPr id="59" name="PH_Total_VRAM">
            <a:extLst>
              <a:ext uri="{FF2B5EF4-FFF2-40B4-BE49-F238E27FC236}">
                <a16:creationId xmlns:a16="http://schemas.microsoft.com/office/drawing/2014/main" id="{5023FC17-78C9-4BF5-A426-AEB8BB431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963" y="3773370"/>
            <a:ext cx="1709957" cy="362519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15360 GB</a:t>
            </a:r>
            <a:endParaRPr lang="en-US" dirty="0"/>
          </a:p>
        </p:txBody>
      </p:sp>
      <p:sp>
        <p:nvSpPr>
          <p:cNvPr id="62" name="PH_Estimated_TrainingTime_Days">
            <a:extLst>
              <a:ext uri="{FF2B5EF4-FFF2-40B4-BE49-F238E27FC236}">
                <a16:creationId xmlns:a16="http://schemas.microsoft.com/office/drawing/2014/main" id="{DBE123F5-B8A7-4A7B-B613-B0F17F0E80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626" y="4946877"/>
            <a:ext cx="2918420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21.82</a:t>
            </a:r>
            <a:endParaRPr lang="en-US" dirty="0"/>
          </a:p>
        </p:txBody>
      </p:sp>
      <p:sp>
        <p:nvSpPr>
          <p:cNvPr id="16" name="PH_VRAM_Per_GPU">
            <a:extLst>
              <a:ext uri="{FF2B5EF4-FFF2-40B4-BE49-F238E27FC236}">
                <a16:creationId xmlns:a16="http://schemas.microsoft.com/office/drawing/2014/main" id="{CACCD2A8-E8E2-43C3-BDBC-020E1FE20D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3603" y="310433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80 GB</a:t>
            </a:r>
            <a:endParaRPr lang="en-US" dirty="0"/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803" y="1046120"/>
            <a:ext cx="3759200" cy="145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9" name="PH_Title">
            <a:extLst>
              <a:ext uri="{FF2B5EF4-FFF2-40B4-BE49-F238E27FC236}">
                <a16:creationId xmlns:a16="http://schemas.microsoft.com/office/drawing/2014/main" id="{A8FCEDB4-FBE9-69BF-1537-D0F940FA8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XE9680</a:t>
            </a:r>
            <a:endParaRPr lang="en-IE" dirty="0"/>
          </a:p>
        </p:txBody>
      </p:sp>
      <p:sp xmlns:r="http://schemas.openxmlformats.org/officeDocument/2006/relationships">
        <p:nvSpPr>
          <p:cNvPr id="39" name="PH_Processor_cores_Speed_cnt">
            <a:extLst>
              <a:ext uri="{FF2B5EF4-FFF2-40B4-BE49-F238E27FC236}">
                <a16:creationId xmlns:a16="http://schemas.microsoft.com/office/drawing/2014/main" id="{935F9262-9BEE-25A3-B1F7-5576B6E7C8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5193" y="3640601"/>
            <a:ext cx="2041595" cy="319446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8468 | 48 | 2.10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0" name="PH_Cpu_Per_Server">
            <a:extLst>
              <a:ext uri="{FF2B5EF4-FFF2-40B4-BE49-F238E27FC236}">
                <a16:creationId xmlns:a16="http://schemas.microsoft.com/office/drawing/2014/main" id="{5536C7A5-5455-019C-8441-6E6B236E3F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2056" y="364350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1" name="PH_Memory_Population">
            <a:extLst>
              <a:ext uri="{FF2B5EF4-FFF2-40B4-BE49-F238E27FC236}">
                <a16:creationId xmlns:a16="http://schemas.microsoft.com/office/drawing/2014/main" id="{F628AF1B-6DEA-15FD-586A-8BFF4DE54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823" y="4786919"/>
            <a:ext cx="2312609" cy="283462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OPTIMIZED_BALANCED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2" name="PH_Dimms_Speed">
            <a:extLst>
              <a:ext uri="{FF2B5EF4-FFF2-40B4-BE49-F238E27FC236}">
                <a16:creationId xmlns:a16="http://schemas.microsoft.com/office/drawing/2014/main" id="{FE387CB0-095B-DD8E-CB13-FA84471C21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5652" y="4786827"/>
            <a:ext cx="1499898" cy="334133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32 | 4800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3" name="PH_Sustained_Load_TDP">
            <a:extLst>
              <a:ext uri="{FF2B5EF4-FFF2-40B4-BE49-F238E27FC236}">
                <a16:creationId xmlns:a16="http://schemas.microsoft.com/office/drawing/2014/main" id="{6432223E-ECC7-F942-206C-8A818B98E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217" y="6045668"/>
            <a:ext cx="1921099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259776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4" name="PH_Peak_Load">
            <a:extLst>
              <a:ext uri="{FF2B5EF4-FFF2-40B4-BE49-F238E27FC236}">
                <a16:creationId xmlns:a16="http://schemas.microsoft.com/office/drawing/2014/main" id="{1AC5DCDB-6419-2780-3CD6-B336C59FCD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4322" y="6023945"/>
            <a:ext cx="1653946" cy="37052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361872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5" name="PH_DIMM">
            <a:extLst>
              <a:ext uri="{FF2B5EF4-FFF2-40B4-BE49-F238E27FC236}">
                <a16:creationId xmlns:a16="http://schemas.microsoft.com/office/drawing/2014/main" id="{48B940E8-4FF9-2BB4-D0EF-957057EB5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48483" y="4790083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32</a:t>
            </a:r>
            <a:endParaRPr lang="en-US" sz="1400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9" name="PH_Total_config_memory">
            <a:extLst>
              <a:ext uri="{FF2B5EF4-FFF2-40B4-BE49-F238E27FC236}">
                <a16:creationId xmlns:a16="http://schemas.microsoft.com/office/drawing/2014/main" id="{52E71CD0-7138-F98F-606E-1F5BDD5D2F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6970" y="477399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1024 GiB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50" name="PH_Max_Config_memory">
            <a:extLst>
              <a:ext uri="{FF2B5EF4-FFF2-40B4-BE49-F238E27FC236}">
                <a16:creationId xmlns:a16="http://schemas.microsoft.com/office/drawing/2014/main" id="{18C2852C-A449-9F82-052D-9662B44D3EA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75856" y="4764182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8192 GiB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59" name="PH_Total_Power_Sustained_Tdp">
            <a:extLst>
              <a:ext uri="{FF2B5EF4-FFF2-40B4-BE49-F238E27FC236}">
                <a16:creationId xmlns:a16="http://schemas.microsoft.com/office/drawing/2014/main" id="{B1478AB9-6653-0C60-F69E-00FF6CFF2F2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1607" y="6045668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10824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61" name="PH_Total_Power_Peak_Load">
            <a:extLst>
              <a:ext uri="{FF2B5EF4-FFF2-40B4-BE49-F238E27FC236}">
                <a16:creationId xmlns:a16="http://schemas.microsoft.com/office/drawing/2014/main" id="{E362A6B1-4665-0C78-ABD3-E9052EDB3E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01673" y="6045667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15078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" name="PH_switch_type">
            <a:extLst>
              <a:ext uri="{FF2B5EF4-FFF2-40B4-BE49-F238E27FC236}">
                <a16:creationId xmlns:a16="http://schemas.microsoft.com/office/drawing/2014/main" id="{6CC9FC8C-2FDC-04A2-8122-169A7059D8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2198" y="165966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Z9664F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12" name="PH_no_of_leaf_switches">
            <a:extLst>
              <a:ext uri="{FF2B5EF4-FFF2-40B4-BE49-F238E27FC236}">
                <a16:creationId xmlns:a16="http://schemas.microsoft.com/office/drawing/2014/main" id="{19F7FF73-3BCE-9245-CECD-16D3B788EA7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93146" y="1661479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6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13" name="PH_no_of_spine_switches">
            <a:extLst>
              <a:ext uri="{FF2B5EF4-FFF2-40B4-BE49-F238E27FC236}">
                <a16:creationId xmlns:a16="http://schemas.microsoft.com/office/drawing/2014/main" id="{A5FF7020-AB04-C656-4BE6-32E436905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234" y="166878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3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15" name="PH_leaf_switch_port_mode">
            <a:extLst>
              <a:ext uri="{FF2B5EF4-FFF2-40B4-BE49-F238E27FC236}">
                <a16:creationId xmlns:a16="http://schemas.microsoft.com/office/drawing/2014/main" id="{E62ADA48-4920-8965-DA64-2E48274F63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26540" y="1696078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1x400GbE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16" name="PH_no_of_leaf_breakout_ports">
            <a:extLst>
              <a:ext uri="{FF2B5EF4-FFF2-40B4-BE49-F238E27FC236}">
                <a16:creationId xmlns:a16="http://schemas.microsoft.com/office/drawing/2014/main" id="{CE718CBA-CC33-D969-2B63-4044980E77A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582174" y="1681093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192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5" name="PH_nic_type">
            <a:extLst>
              <a:ext uri="{FF2B5EF4-FFF2-40B4-BE49-F238E27FC236}">
                <a16:creationId xmlns:a16="http://schemas.microsoft.com/office/drawing/2014/main" id="{9C0D30F1-1489-FF7B-78FA-A6BE13419E5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3227" y="2350302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Nvidia ConnectX-7 VPI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6" name="PH_no_of_nics">
            <a:extLst>
              <a:ext uri="{FF2B5EF4-FFF2-40B4-BE49-F238E27FC236}">
                <a16:creationId xmlns:a16="http://schemas.microsoft.com/office/drawing/2014/main" id="{96B0BA14-E694-EA07-D4B3-E568AA86423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64602" y="2349479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192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8" name="PH_gpu_to_nic_ratio">
            <a:extLst>
              <a:ext uri="{FF2B5EF4-FFF2-40B4-BE49-F238E27FC236}">
                <a16:creationId xmlns:a16="http://schemas.microsoft.com/office/drawing/2014/main" id="{F6AC5B37-D55C-09B3-2386-CF44634F653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30667" y="234418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1:1</a:t>
            </a:r>
            <a:endParaRPr lang="en-US" dirty="0"/>
          </a:p>
        </p:txBody>
      </p:sp>
      <p:sp xmlns:r="http://schemas.openxmlformats.org/officeDocument/2006/relationships">
        <p:nvSpPr>
          <p:cNvPr id="29" name="PH_nic_port_mode">
            <a:extLst>
              <a:ext uri="{FF2B5EF4-FFF2-40B4-BE49-F238E27FC236}">
                <a16:creationId xmlns:a16="http://schemas.microsoft.com/office/drawing/2014/main" id="{545BCF60-7087-03B4-A4B7-472936CC5B4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96526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1x400GbE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30" name="PH_nics_distribution">
            <a:extLst>
              <a:ext uri="{FF2B5EF4-FFF2-40B4-BE49-F238E27FC236}">
                <a16:creationId xmlns:a16="http://schemas.microsoft.com/office/drawing/2014/main" id="{261986C2-79E2-4233-366F-A00ECB89748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00528" y="2324328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8 NIC x 24 servers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Sizing Input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/>
          <a:p>
            <a:r>
              <a:rPr lang="en-IE" dirty="0"/>
              <a:t>Sizing Input</a:t>
            </a:r>
          </a:p>
        </p:txBody>
      </p:sp>
      <p:sp xmlns:r="http://schemas.openxmlformats.org/officeDocument/2006/relationships">
        <p:nvSpPr>
          <p:cNvPr id="12" name="PH_Workload">
            <a:extLst>
              <a:ext uri="{FF2B5EF4-FFF2-40B4-BE49-F238E27FC236}">
                <a16:creationId xmlns:a16="http://schemas.microsoft.com/office/drawing/2014/main" id="{7FCD6005-17FE-5069-93C0-950979D7D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292" y="1555836"/>
            <a:ext cx="2104686" cy="31273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Generative AI</a:t>
            </a:r>
            <a:endParaRPr lang="en-US" dirty="0"/>
          </a:p>
        </p:txBody>
      </p:sp>
      <p:sp xmlns:r="http://schemas.openxmlformats.org/officeDocument/2006/relationships">
        <p:nvSpPr>
          <p:cNvPr id="14" name="PH_System">
            <a:extLst>
              <a:ext uri="{FF2B5EF4-FFF2-40B4-BE49-F238E27FC236}">
                <a16:creationId xmlns:a16="http://schemas.microsoft.com/office/drawing/2014/main" id="{742BBC83-6426-1DBB-58CC-62099428A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47" y="2154978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Data Center/Core</a:t>
            </a:r>
          </a:p>
        </p:txBody>
      </p:sp>
      <p:sp xmlns:r="http://schemas.openxmlformats.org/officeDocument/2006/relationships">
        <p:nvSpPr>
          <p:cNvPr id="15" name="PH_Use_Case">
            <a:extLst>
              <a:ext uri="{FF2B5EF4-FFF2-40B4-BE49-F238E27FC236}">
                <a16:creationId xmlns:a16="http://schemas.microsoft.com/office/drawing/2014/main" id="{F60CE6FC-5438-5BBE-0DC1-83E5CBF768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80352" y="1560447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Training</a:t>
            </a:r>
            <a:endParaRPr lang="en-US" dirty="0"/>
          </a:p>
        </p:txBody>
      </p:sp>
      <p:sp xmlns:r="http://schemas.openxmlformats.org/officeDocument/2006/relationships">
        <p:nvSpPr>
          <p:cNvPr id="16" name="PH_Model_Type">
            <a:extLst>
              <a:ext uri="{FF2B5EF4-FFF2-40B4-BE49-F238E27FC236}">
                <a16:creationId xmlns:a16="http://schemas.microsoft.com/office/drawing/2014/main" id="{6DBF61AB-2768-219B-18A7-84F15D0682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0352" y="2154978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Large Language Model (Text)</a:t>
            </a:r>
            <a:endParaRPr lang="en-US" dirty="0"/>
          </a:p>
        </p:txBody>
      </p:sp>
      <p:sp xmlns:r="http://schemas.openxmlformats.org/officeDocument/2006/relationships">
        <p:nvSpPr>
          <p:cNvPr id="22" name="PH_Performance_Profile">
            <a:extLst>
              <a:ext uri="{FF2B5EF4-FFF2-40B4-BE49-F238E27FC236}">
                <a16:creationId xmlns:a16="http://schemas.microsoft.com/office/drawing/2014/main" id="{F4ABE3AD-FC1F-0B94-D28B-EF95021CA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094" y="2154978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Balanced</a:t>
            </a:r>
            <a:endParaRPr lang="en-US" dirty="0"/>
          </a:p>
        </p:txBody>
      </p:sp>
      <p:sp xmlns:r="http://schemas.openxmlformats.org/officeDocument/2006/relationships">
        <p:nvSpPr>
          <p:cNvPr id="23" name="PH_Model_Size">
            <a:extLst>
              <a:ext uri="{FF2B5EF4-FFF2-40B4-BE49-F238E27FC236}">
                <a16:creationId xmlns:a16="http://schemas.microsoft.com/office/drawing/2014/main" id="{9A4C95CA-3E97-8A4A-0462-71D846D50A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093" y="1570189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LARGE(76B - 175B)</a:t>
            </a:r>
            <a:endParaRPr lang="en-US" dirty="0"/>
          </a:p>
        </p:txBody>
      </p:sp>
      <p:sp xmlns:r="http://schemas.openxmlformats.org/officeDocument/2006/relationships">
        <p:nvSpPr>
          <p:cNvPr id="24" name="PH_Total_Parameters">
            <a:extLst>
              <a:ext uri="{FF2B5EF4-FFF2-40B4-BE49-F238E27FC236}">
                <a16:creationId xmlns:a16="http://schemas.microsoft.com/office/drawing/2014/main" id="{2799C0BC-DB7C-8F82-0388-D9221C21E8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5605" y="156044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100</a:t>
            </a:r>
            <a:endParaRPr lang="en-US" dirty="0"/>
          </a:p>
        </p:txBody>
      </p:sp>
      <p:sp xmlns:r="http://schemas.openxmlformats.org/officeDocument/2006/relationships">
        <p:nvSpPr>
          <p:cNvPr id="26" name="PH_NIC_Type">
            <a:extLst>
              <a:ext uri="{FF2B5EF4-FFF2-40B4-BE49-F238E27FC236}">
                <a16:creationId xmlns:a16="http://schemas.microsoft.com/office/drawing/2014/main" id="{572DBD3B-5A09-9572-15F1-5C197357A15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24696" y="2171151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Nvidia ConnectX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8" name="PH_Vendor_Type">
            <a:extLst>
              <a:ext uri="{FF2B5EF4-FFF2-40B4-BE49-F238E27FC236}">
                <a16:creationId xmlns:a16="http://schemas.microsoft.com/office/drawing/2014/main" id="{6779206C-A43D-2CAD-AC46-BD0BBDDB593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95089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NVIDIA</a:t>
            </a:r>
            <a:endParaRPr lang="en-US" dirty="0"/>
          </a:p>
        </p:txBody>
      </p:sp>
      <p:sp xmlns:r="http://schemas.openxmlformats.org/officeDocument/2006/relationships">
        <p:nvSpPr>
          <p:cNvPr id="6" name="PH_Cooling_Type">
            <a:extLst>
              <a:ext uri="{FF2B5EF4-FFF2-40B4-BE49-F238E27FC236}">
                <a16:creationId xmlns:a16="http://schemas.microsoft.com/office/drawing/2014/main" id="{213DEAF2-B137-0AFA-6194-57B7076003F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35717" y="2759060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No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Other Solution Options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5" name="Title 1">
            <a:extLst>
              <a:ext uri="{FF2B5EF4-FFF2-40B4-BE49-F238E27FC236}">
                <a16:creationId xmlns:a16="http://schemas.microsoft.com/office/drawing/2014/main" id="{D2E90139-03E5-E864-D965-B66B687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Other Solution Options</a:t>
            </a:r>
          </a:p>
        </p:txBody>
      </p:sp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58145" y="1007632"/>
          <a:ext cx="3465447" cy="1812176"/>
        </p:xfrm>
        <a:graphic>
          <a:graphicData uri="http://schemas.openxmlformats.org/drawingml/2006/table">
            <a:tbl>
              <a:tblPr/>
              <a:tblGrid>
                <a:gridCol w="3465447"/>
                <a:gridCol w="3465447"/>
                <a:gridCol w="3465447"/>
              </a:tblGrid>
              <a:tr h="397164"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System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GPU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Estimated Training Time (days)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24 x XE9680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192 x H100 SXM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21.82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48 x XE8640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192 x H100 SXM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21.82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32 x XE9680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256 x H100 SXM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16.36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240 x R760XA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960 x L40S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13.66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480 x R7625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960 x L40S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13.66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effectLst/>
                <a:ea typeface="DengXian" panose="02010600030101010101" pitchFamily="2" charset="-122"/>
              </a:rPr>
              <a:t>Sizing Explanations &amp; Notes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5" name="Title 1">
            <a:extLst>
              <a:ext uri="{FF2B5EF4-FFF2-40B4-BE49-F238E27FC236}">
                <a16:creationId xmlns:a16="http://schemas.microsoft.com/office/drawing/2014/main" id="{9DAB0FAC-02ED-9C47-AEC8-27F8F95B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52" y="1800"/>
            <a:ext cx="10638296" cy="7174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ea typeface="DengXian" panose="02010600030101010101" pitchFamily="2" charset="-122"/>
              </a:rPr>
              <a:t>Sizing Explanations and Notes</a:t>
            </a:r>
            <a:endParaRPr lang="en-US" dirty="0"/>
          </a:p>
        </p:txBody>
      </p:sp>
      <p:sp xmlns:r="http://schemas.openxmlformats.org/officeDocument/2006/relationships">
        <p:nvSpPr>
          <p:cNvPr id="3" name="Content Placeholder 2">
            <a:extLst>
              <a:ext uri="{FF2B5EF4-FFF2-40B4-BE49-F238E27FC236}">
                <a16:creationId xmlns:a16="http://schemas.microsoft.com/office/drawing/2014/main" id="{1DB120A9-10A2-A60C-A463-56F16CCD2A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8290" y="1056130"/>
            <a:ext cx="11124417" cy="424554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 calculations for training times, the number of tokens is 300 billion.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Precision is FP16. TFLOPS assume sparsity.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“Value” yields a list of configurations that will have fewer servers and longer training times than other sizing profiles.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“Balanced” yields a list of configurations that will train in a reasonable amount of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Training time of the recommendations with a sizing profile of "High Performance" can be improved by adding more units.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At this time, the use of Multi-Instance GPUs (MIG) or slicing a GPU is not considered in the calculations for the number of GPUs recommended, the number of systems, or the time to train.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assume no network bottlenecks or storage impediments.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may not account for additional network overhead needed for communication across multiple clusters.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Additional optimization through both model specific tuning and framework/middleware changes may result in higher performance or lower memory usage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Power estimates are based on peak load and should be interpreted as maximum power guidelines (worst case scenario).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AI training performance is better when the network bit rate is higher, therefore 200Gb/s ports are recommended for “best performance” or “balanced” scenarios.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Default is a selection of “no” to Include Liquid Cooling. If “yes” is selected, the configurations will include XE9640 server. It is a 2U Direct Liquid Cooled GPU server that requires a Cooling Distribution Unit.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puInferen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8447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Calibri Light</vt:lpstr>
      <vt:lpstr>Symbol</vt:lpstr>
      <vt:lpstr>GpuInference</vt:lpstr>
    </vt:vector>
  </TitlesOfParts>
  <Company>Dell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2022-06-21T07:13:47Z</dcterms:created>
  <dc:creator>Pandey, Ashutosh</dc:creator>
  <cp:lastModifiedBy>Shree, Haima</cp:lastModifiedBy>
  <dcterms:modified xsi:type="dcterms:W3CDTF">2024-08-14T06:25:12Z</dcterms:modified>
  <cp:revision>435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dd1fcc-24d7-4f55-9dc2-c1518f171327_Enabled">
    <vt:lpwstr>true</vt:lpwstr>
  </property>
  <property fmtid="{D5CDD505-2E9C-101B-9397-08002B2CF9AE}" pid="3" name="MSIP_Label_73dd1fcc-24d7-4f55-9dc2-c1518f171327_SetDate">
    <vt:lpwstr>2023-09-13T06:31:38Z</vt:lpwstr>
  </property>
  <property fmtid="{D5CDD505-2E9C-101B-9397-08002B2CF9AE}" pid="4" name="MSIP_Label_73dd1fcc-24d7-4f55-9dc2-c1518f171327_Method">
    <vt:lpwstr>Privileged</vt:lpwstr>
  </property>
  <property fmtid="{D5CDD505-2E9C-101B-9397-08002B2CF9AE}" pid="5" name="MSIP_Label_73dd1fcc-24d7-4f55-9dc2-c1518f171327_Name">
    <vt:lpwstr>No Protection (Label Only) - Internal Use</vt:lpwstr>
  </property>
  <property fmtid="{D5CDD505-2E9C-101B-9397-08002B2CF9AE}" pid="6" name="MSIP_Label_73dd1fcc-24d7-4f55-9dc2-c1518f171327_SiteId">
    <vt:lpwstr>945c199a-83a2-4e80-9f8c-5a91be5752dd</vt:lpwstr>
  </property>
  <property fmtid="{D5CDD505-2E9C-101B-9397-08002B2CF9AE}" pid="7" name="MSIP_Label_73dd1fcc-24d7-4f55-9dc2-c1518f171327_ActionId">
    <vt:lpwstr>27d9819d-5206-4da6-aebf-ec028948693d</vt:lpwstr>
  </property>
  <property fmtid="{D5CDD505-2E9C-101B-9397-08002B2CF9AE}" pid="8" name="MSIP_Label_73dd1fcc-24d7-4f55-9dc2-c1518f171327_ContentBits">
    <vt:lpwstr>2</vt:lpwstr>
  </property>
</Properties>
</file>